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9" autoAdjust="0"/>
    <p:restoredTop sz="94660"/>
  </p:normalViewPr>
  <p:slideViewPr>
    <p:cSldViewPr snapToGrid="0">
      <p:cViewPr varScale="1">
        <p:scale>
          <a:sx n="52" d="100"/>
          <a:sy n="52" d="100"/>
        </p:scale>
        <p:origin x="546"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CE14ED-7E15-4B96-AEFE-A6C0B8A0D8D4}" type="datetimeFigureOut">
              <a:rPr lang="en-US" smtClean="0"/>
              <a:t>12/15/2018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693AD7-CE12-41B0-B377-82E1B1D197AB}" type="slidenum">
              <a:rPr lang="en-US" smtClean="0"/>
              <a:t>‹#›</a:t>
            </a:fld>
            <a:endParaRPr lang="en-US"/>
          </a:p>
        </p:txBody>
      </p:sp>
    </p:spTree>
    <p:extLst>
      <p:ext uri="{BB962C8B-B14F-4D97-AF65-F5344CB8AC3E}">
        <p14:creationId xmlns:p14="http://schemas.microsoft.com/office/powerpoint/2010/main" val="2201261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CE14ED-7E15-4B96-AEFE-A6C0B8A0D8D4}" type="datetimeFigureOut">
              <a:rPr lang="en-US" smtClean="0"/>
              <a:t>12/15/2018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693AD7-CE12-41B0-B377-82E1B1D197AB}" type="slidenum">
              <a:rPr lang="en-US" smtClean="0"/>
              <a:t>‹#›</a:t>
            </a:fld>
            <a:endParaRPr lang="en-US"/>
          </a:p>
        </p:txBody>
      </p:sp>
    </p:spTree>
    <p:extLst>
      <p:ext uri="{BB962C8B-B14F-4D97-AF65-F5344CB8AC3E}">
        <p14:creationId xmlns:p14="http://schemas.microsoft.com/office/powerpoint/2010/main" val="2981068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CE14ED-7E15-4B96-AEFE-A6C0B8A0D8D4}" type="datetimeFigureOut">
              <a:rPr lang="en-US" smtClean="0"/>
              <a:t>12/15/2018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693AD7-CE12-41B0-B377-82E1B1D197AB}" type="slidenum">
              <a:rPr lang="en-US" smtClean="0"/>
              <a:t>‹#›</a:t>
            </a:fld>
            <a:endParaRPr lang="en-US"/>
          </a:p>
        </p:txBody>
      </p:sp>
    </p:spTree>
    <p:extLst>
      <p:ext uri="{BB962C8B-B14F-4D97-AF65-F5344CB8AC3E}">
        <p14:creationId xmlns:p14="http://schemas.microsoft.com/office/powerpoint/2010/main" val="1587113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CE14ED-7E15-4B96-AEFE-A6C0B8A0D8D4}" type="datetimeFigureOut">
              <a:rPr lang="en-US" smtClean="0"/>
              <a:t>12/15/2018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693AD7-CE12-41B0-B377-82E1B1D197AB}" type="slidenum">
              <a:rPr lang="en-US" smtClean="0"/>
              <a:t>‹#›</a:t>
            </a:fld>
            <a:endParaRPr lang="en-US"/>
          </a:p>
        </p:txBody>
      </p:sp>
    </p:spTree>
    <p:extLst>
      <p:ext uri="{BB962C8B-B14F-4D97-AF65-F5344CB8AC3E}">
        <p14:creationId xmlns:p14="http://schemas.microsoft.com/office/powerpoint/2010/main" val="247947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CE14ED-7E15-4B96-AEFE-A6C0B8A0D8D4}" type="datetimeFigureOut">
              <a:rPr lang="en-US" smtClean="0"/>
              <a:t>12/15/2018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693AD7-CE12-41B0-B377-82E1B1D197AB}" type="slidenum">
              <a:rPr lang="en-US" smtClean="0"/>
              <a:t>‹#›</a:t>
            </a:fld>
            <a:endParaRPr lang="en-US"/>
          </a:p>
        </p:txBody>
      </p:sp>
    </p:spTree>
    <p:extLst>
      <p:ext uri="{BB962C8B-B14F-4D97-AF65-F5344CB8AC3E}">
        <p14:creationId xmlns:p14="http://schemas.microsoft.com/office/powerpoint/2010/main" val="792332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CE14ED-7E15-4B96-AEFE-A6C0B8A0D8D4}" type="datetimeFigureOut">
              <a:rPr lang="en-US" smtClean="0"/>
              <a:t>12/15/2018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693AD7-CE12-41B0-B377-82E1B1D197AB}" type="slidenum">
              <a:rPr lang="en-US" smtClean="0"/>
              <a:t>‹#›</a:t>
            </a:fld>
            <a:endParaRPr lang="en-US"/>
          </a:p>
        </p:txBody>
      </p:sp>
    </p:spTree>
    <p:extLst>
      <p:ext uri="{BB962C8B-B14F-4D97-AF65-F5344CB8AC3E}">
        <p14:creationId xmlns:p14="http://schemas.microsoft.com/office/powerpoint/2010/main" val="3103957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CE14ED-7E15-4B96-AEFE-A6C0B8A0D8D4}" type="datetimeFigureOut">
              <a:rPr lang="en-US" smtClean="0"/>
              <a:t>12/15/2018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693AD7-CE12-41B0-B377-82E1B1D197AB}" type="slidenum">
              <a:rPr lang="en-US" smtClean="0"/>
              <a:t>‹#›</a:t>
            </a:fld>
            <a:endParaRPr lang="en-US"/>
          </a:p>
        </p:txBody>
      </p:sp>
    </p:spTree>
    <p:extLst>
      <p:ext uri="{BB962C8B-B14F-4D97-AF65-F5344CB8AC3E}">
        <p14:creationId xmlns:p14="http://schemas.microsoft.com/office/powerpoint/2010/main" val="3331011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CE14ED-7E15-4B96-AEFE-A6C0B8A0D8D4}" type="datetimeFigureOut">
              <a:rPr lang="en-US" smtClean="0"/>
              <a:t>12/15/2018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693AD7-CE12-41B0-B377-82E1B1D197AB}" type="slidenum">
              <a:rPr lang="en-US" smtClean="0"/>
              <a:t>‹#›</a:t>
            </a:fld>
            <a:endParaRPr lang="en-US"/>
          </a:p>
        </p:txBody>
      </p:sp>
    </p:spTree>
    <p:extLst>
      <p:ext uri="{BB962C8B-B14F-4D97-AF65-F5344CB8AC3E}">
        <p14:creationId xmlns:p14="http://schemas.microsoft.com/office/powerpoint/2010/main" val="3330903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CE14ED-7E15-4B96-AEFE-A6C0B8A0D8D4}" type="datetimeFigureOut">
              <a:rPr lang="en-US" smtClean="0"/>
              <a:t>12/15/2018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693AD7-CE12-41B0-B377-82E1B1D197AB}" type="slidenum">
              <a:rPr lang="en-US" smtClean="0"/>
              <a:t>‹#›</a:t>
            </a:fld>
            <a:endParaRPr lang="en-US"/>
          </a:p>
        </p:txBody>
      </p:sp>
    </p:spTree>
    <p:extLst>
      <p:ext uri="{BB962C8B-B14F-4D97-AF65-F5344CB8AC3E}">
        <p14:creationId xmlns:p14="http://schemas.microsoft.com/office/powerpoint/2010/main" val="2435399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CE14ED-7E15-4B96-AEFE-A6C0B8A0D8D4}" type="datetimeFigureOut">
              <a:rPr lang="en-US" smtClean="0"/>
              <a:t>12/15/2018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693AD7-CE12-41B0-B377-82E1B1D197AB}" type="slidenum">
              <a:rPr lang="en-US" smtClean="0"/>
              <a:t>‹#›</a:t>
            </a:fld>
            <a:endParaRPr lang="en-US"/>
          </a:p>
        </p:txBody>
      </p:sp>
    </p:spTree>
    <p:extLst>
      <p:ext uri="{BB962C8B-B14F-4D97-AF65-F5344CB8AC3E}">
        <p14:creationId xmlns:p14="http://schemas.microsoft.com/office/powerpoint/2010/main" val="223328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CE14ED-7E15-4B96-AEFE-A6C0B8A0D8D4}" type="datetimeFigureOut">
              <a:rPr lang="en-US" smtClean="0"/>
              <a:t>12/15/2018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693AD7-CE12-41B0-B377-82E1B1D197AB}" type="slidenum">
              <a:rPr lang="en-US" smtClean="0"/>
              <a:t>‹#›</a:t>
            </a:fld>
            <a:endParaRPr lang="en-US"/>
          </a:p>
        </p:txBody>
      </p:sp>
    </p:spTree>
    <p:extLst>
      <p:ext uri="{BB962C8B-B14F-4D97-AF65-F5344CB8AC3E}">
        <p14:creationId xmlns:p14="http://schemas.microsoft.com/office/powerpoint/2010/main" val="2212126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CE14ED-7E15-4B96-AEFE-A6C0B8A0D8D4}" type="datetimeFigureOut">
              <a:rPr lang="en-US" smtClean="0"/>
              <a:t>12/15/2018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693AD7-CE12-41B0-B377-82E1B1D197AB}" type="slidenum">
              <a:rPr lang="en-US" smtClean="0"/>
              <a:t>‹#›</a:t>
            </a:fld>
            <a:endParaRPr lang="en-US"/>
          </a:p>
        </p:txBody>
      </p:sp>
    </p:spTree>
    <p:extLst>
      <p:ext uri="{BB962C8B-B14F-4D97-AF65-F5344CB8AC3E}">
        <p14:creationId xmlns:p14="http://schemas.microsoft.com/office/powerpoint/2010/main" val="537354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Course Title: American Literature</a:t>
            </a:r>
            <a:br>
              <a:rPr lang="en-US" dirty="0" smtClean="0"/>
            </a:br>
            <a:r>
              <a:rPr lang="en-US" dirty="0" smtClean="0"/>
              <a:t>Course Code: ENG 311</a:t>
            </a:r>
            <a:br>
              <a:rPr lang="en-US" dirty="0" smtClean="0"/>
            </a:br>
            <a:r>
              <a:rPr lang="en-US" dirty="0" smtClean="0"/>
              <a:t>Course Lecturer: </a:t>
            </a:r>
            <a:r>
              <a:rPr lang="en-US" dirty="0" err="1" smtClean="0"/>
              <a:t>Dr</a:t>
            </a:r>
            <a:r>
              <a:rPr lang="en-US" dirty="0" smtClean="0"/>
              <a:t> </a:t>
            </a:r>
            <a:r>
              <a:rPr lang="en-US" dirty="0" err="1" smtClean="0"/>
              <a:t>Olusola</a:t>
            </a:r>
            <a:r>
              <a:rPr lang="en-US" dirty="0" smtClean="0"/>
              <a:t> </a:t>
            </a:r>
            <a:r>
              <a:rPr lang="en-US" dirty="0" err="1" smtClean="0"/>
              <a:t>Oso</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Course Description</a:t>
            </a:r>
          </a:p>
          <a:p>
            <a:r>
              <a:rPr lang="en-US" dirty="0" smtClean="0"/>
              <a:t>The course provides an in-depth study on American literature. It emphasizes on the historical background, the timelines, and the distinguishing features of American literature. The course will critically examine representative literary texts from the three genres of literature: drama, poetry and prose.</a:t>
            </a:r>
            <a:endParaRPr lang="en-US" dirty="0"/>
          </a:p>
        </p:txBody>
      </p:sp>
    </p:spTree>
    <p:extLst>
      <p:ext uri="{BB962C8B-B14F-4D97-AF65-F5344CB8AC3E}">
        <p14:creationId xmlns:p14="http://schemas.microsoft.com/office/powerpoint/2010/main" val="3652184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of Arthur Miller’s Death of a Salesman</a:t>
            </a:r>
            <a:endParaRPr lang="en-US" dirty="0"/>
          </a:p>
        </p:txBody>
      </p:sp>
      <p:sp>
        <p:nvSpPr>
          <p:cNvPr id="3" name="Content Placeholder 2"/>
          <p:cNvSpPr>
            <a:spLocks noGrp="1"/>
          </p:cNvSpPr>
          <p:nvPr>
            <p:ph idx="1"/>
          </p:nvPr>
        </p:nvSpPr>
        <p:spPr/>
        <p:txBody>
          <a:bodyPr/>
          <a:lstStyle/>
          <a:p>
            <a:r>
              <a:rPr lang="en-US" dirty="0" smtClean="0"/>
              <a:t>Background/Setting</a:t>
            </a:r>
          </a:p>
          <a:p>
            <a:r>
              <a:rPr lang="en-US" dirty="0" smtClean="0"/>
              <a:t>Plot</a:t>
            </a:r>
          </a:p>
          <a:p>
            <a:r>
              <a:rPr lang="en-US" dirty="0" smtClean="0"/>
              <a:t>Themes</a:t>
            </a:r>
          </a:p>
          <a:p>
            <a:r>
              <a:rPr lang="en-US" dirty="0" err="1" smtClean="0"/>
              <a:t>Characterisation</a:t>
            </a:r>
            <a:endParaRPr lang="en-US" dirty="0"/>
          </a:p>
        </p:txBody>
      </p:sp>
    </p:spTree>
    <p:extLst>
      <p:ext uri="{BB962C8B-B14F-4D97-AF65-F5344CB8AC3E}">
        <p14:creationId xmlns:p14="http://schemas.microsoft.com/office/powerpoint/2010/main" val="29794651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of Walt Whitman’s ‘Song of Myself’</a:t>
            </a:r>
            <a:endParaRPr lang="en-US" dirty="0"/>
          </a:p>
        </p:txBody>
      </p:sp>
      <p:sp>
        <p:nvSpPr>
          <p:cNvPr id="3" name="Content Placeholder 2"/>
          <p:cNvSpPr>
            <a:spLocks noGrp="1"/>
          </p:cNvSpPr>
          <p:nvPr>
            <p:ph idx="1"/>
          </p:nvPr>
        </p:nvSpPr>
        <p:spPr/>
        <p:txBody>
          <a:bodyPr/>
          <a:lstStyle/>
          <a:p>
            <a:r>
              <a:rPr lang="en-US" dirty="0" smtClean="0"/>
              <a:t>Background</a:t>
            </a:r>
          </a:p>
          <a:p>
            <a:r>
              <a:rPr lang="en-US" dirty="0" smtClean="0"/>
              <a:t>Themes</a:t>
            </a:r>
          </a:p>
          <a:p>
            <a:r>
              <a:rPr lang="en-US" dirty="0" smtClean="0"/>
              <a:t>Language </a:t>
            </a:r>
            <a:r>
              <a:rPr lang="en-US" smtClean="0"/>
              <a:t>and Style</a:t>
            </a:r>
            <a:endParaRPr lang="en-US"/>
          </a:p>
        </p:txBody>
      </p:sp>
    </p:spTree>
    <p:extLst>
      <p:ext uri="{BB962C8B-B14F-4D97-AF65-F5344CB8AC3E}">
        <p14:creationId xmlns:p14="http://schemas.microsoft.com/office/powerpoint/2010/main" val="3222101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Outline</a:t>
            </a:r>
            <a:endParaRPr lang="en-US" dirty="0"/>
          </a:p>
        </p:txBody>
      </p:sp>
      <p:sp>
        <p:nvSpPr>
          <p:cNvPr id="3" name="Content Placeholder 2"/>
          <p:cNvSpPr>
            <a:spLocks noGrp="1"/>
          </p:cNvSpPr>
          <p:nvPr>
            <p:ph idx="1"/>
          </p:nvPr>
        </p:nvSpPr>
        <p:spPr/>
        <p:txBody>
          <a:bodyPr/>
          <a:lstStyle/>
          <a:p>
            <a:r>
              <a:rPr lang="en-US" dirty="0" smtClean="0"/>
              <a:t>Definition and Historical Background on American Literature</a:t>
            </a:r>
          </a:p>
          <a:p>
            <a:r>
              <a:rPr lang="en-US" dirty="0" smtClean="0"/>
              <a:t>Timelines on American Literature</a:t>
            </a:r>
          </a:p>
          <a:p>
            <a:r>
              <a:rPr lang="en-US" dirty="0" smtClean="0"/>
              <a:t>Distinguishing Features of American Literature</a:t>
            </a:r>
          </a:p>
          <a:p>
            <a:r>
              <a:rPr lang="en-US" dirty="0" smtClean="0"/>
              <a:t>Critical  Evaluation of Selected Literary Texts.</a:t>
            </a:r>
            <a:endParaRPr lang="en-US" dirty="0"/>
          </a:p>
        </p:txBody>
      </p:sp>
    </p:spTree>
    <p:extLst>
      <p:ext uri="{BB962C8B-B14F-4D97-AF65-F5344CB8AC3E}">
        <p14:creationId xmlns:p14="http://schemas.microsoft.com/office/powerpoint/2010/main" val="1144407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List</a:t>
            </a:r>
            <a:endParaRPr lang="en-US" dirty="0"/>
          </a:p>
        </p:txBody>
      </p:sp>
      <p:sp>
        <p:nvSpPr>
          <p:cNvPr id="3" name="Content Placeholder 2"/>
          <p:cNvSpPr>
            <a:spLocks noGrp="1"/>
          </p:cNvSpPr>
          <p:nvPr>
            <p:ph idx="1"/>
          </p:nvPr>
        </p:nvSpPr>
        <p:spPr/>
        <p:txBody>
          <a:bodyPr/>
          <a:lstStyle/>
          <a:p>
            <a:r>
              <a:rPr lang="en-US" dirty="0" smtClean="0"/>
              <a:t>The Color Purple by Alice Walker</a:t>
            </a:r>
          </a:p>
          <a:p>
            <a:r>
              <a:rPr lang="en-US" dirty="0" smtClean="0"/>
              <a:t>The Old Man and the Sea BY Ernest Hemingway</a:t>
            </a:r>
          </a:p>
          <a:p>
            <a:r>
              <a:rPr lang="en-US" dirty="0" smtClean="0"/>
              <a:t>A Raisin in the Sun by Lorraine Hansberry</a:t>
            </a:r>
            <a:endParaRPr lang="en-US" dirty="0"/>
          </a:p>
          <a:p>
            <a:r>
              <a:rPr lang="en-US" dirty="0" smtClean="0"/>
              <a:t>Black Boy by Richard Wright</a:t>
            </a:r>
          </a:p>
          <a:p>
            <a:r>
              <a:rPr lang="en-US" dirty="0" smtClean="0"/>
              <a:t>Death of a Salesman by Arthur Miller</a:t>
            </a:r>
          </a:p>
          <a:p>
            <a:r>
              <a:rPr lang="en-US" dirty="0" smtClean="0"/>
              <a:t>‘Song of Myself’ by Walt Whitman</a:t>
            </a:r>
          </a:p>
          <a:p>
            <a:endParaRPr lang="en-US" dirty="0"/>
          </a:p>
        </p:txBody>
      </p:sp>
    </p:spTree>
    <p:extLst>
      <p:ext uri="{BB962C8B-B14F-4D97-AF65-F5344CB8AC3E}">
        <p14:creationId xmlns:p14="http://schemas.microsoft.com/office/powerpoint/2010/main" val="1986451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and Historical Background on American Literature</a:t>
            </a:r>
            <a:endParaRPr lang="en-US" dirty="0"/>
          </a:p>
        </p:txBody>
      </p:sp>
      <p:sp>
        <p:nvSpPr>
          <p:cNvPr id="3" name="Content Placeholder 2"/>
          <p:cNvSpPr>
            <a:spLocks noGrp="1"/>
          </p:cNvSpPr>
          <p:nvPr>
            <p:ph idx="1"/>
          </p:nvPr>
        </p:nvSpPr>
        <p:spPr/>
        <p:txBody>
          <a:bodyPr/>
          <a:lstStyle/>
          <a:p>
            <a:r>
              <a:rPr lang="en-US" dirty="0" smtClean="0"/>
              <a:t>American literature is literature written and produced in the United States of America and its provinces.  It is the body of the written works produced in English Language in the United States of America.</a:t>
            </a:r>
          </a:p>
          <a:p>
            <a:r>
              <a:rPr lang="en-US" dirty="0" smtClean="0"/>
              <a:t>Since the USA was colonized by Great Britain, the American Literature was heavily influenced by the British Literature</a:t>
            </a:r>
            <a:endParaRPr lang="en-US" dirty="0"/>
          </a:p>
        </p:txBody>
      </p:sp>
    </p:spTree>
    <p:extLst>
      <p:ext uri="{BB962C8B-B14F-4D97-AF65-F5344CB8AC3E}">
        <p14:creationId xmlns:p14="http://schemas.microsoft.com/office/powerpoint/2010/main" val="3558585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Distinguishing Features of American Literature</a:t>
            </a:r>
            <a:endParaRPr lang="en-US" dirty="0"/>
          </a:p>
        </p:txBody>
      </p:sp>
      <p:sp>
        <p:nvSpPr>
          <p:cNvPr id="3" name="Content Placeholder 2"/>
          <p:cNvSpPr>
            <a:spLocks noGrp="1"/>
          </p:cNvSpPr>
          <p:nvPr>
            <p:ph idx="1"/>
          </p:nvPr>
        </p:nvSpPr>
        <p:spPr>
          <a:xfrm>
            <a:off x="838200" y="1825624"/>
            <a:ext cx="10515600" cy="4776343"/>
          </a:xfrm>
        </p:spPr>
        <p:txBody>
          <a:bodyPr/>
          <a:lstStyle/>
          <a:p>
            <a:r>
              <a:rPr lang="en-US" dirty="0" smtClean="0"/>
              <a:t>American literature is a body of works written by authors of American nationals.</a:t>
            </a:r>
          </a:p>
          <a:p>
            <a:r>
              <a:rPr lang="en-US" dirty="0" smtClean="0"/>
              <a:t>It mirrors American lives and experiences which vary from period to period.</a:t>
            </a:r>
          </a:p>
          <a:p>
            <a:r>
              <a:rPr lang="en-US" dirty="0" smtClean="0"/>
              <a:t>Each American writer sets a higher standard for the next.</a:t>
            </a:r>
          </a:p>
          <a:p>
            <a:r>
              <a:rPr lang="en-US" dirty="0" smtClean="0"/>
              <a:t>American literature consists of physical abuse, a lack of love, and morbid characters.</a:t>
            </a:r>
          </a:p>
          <a:p>
            <a:r>
              <a:rPr lang="en-US" dirty="0" smtClean="0"/>
              <a:t>The struggles of slavery and sexual assault are vividly captured in American literature.</a:t>
            </a:r>
          </a:p>
          <a:p>
            <a:r>
              <a:rPr lang="en-US" dirty="0" smtClean="0"/>
              <a:t>American literature don’t usually have happy endings.</a:t>
            </a:r>
          </a:p>
          <a:p>
            <a:endParaRPr lang="en-US" dirty="0"/>
          </a:p>
        </p:txBody>
      </p:sp>
    </p:spTree>
    <p:extLst>
      <p:ext uri="{BB962C8B-B14F-4D97-AF65-F5344CB8AC3E}">
        <p14:creationId xmlns:p14="http://schemas.microsoft.com/office/powerpoint/2010/main" val="2093122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of Lorraine Hansberry’s A Raisin in the Sun</a:t>
            </a:r>
            <a:endParaRPr lang="en-US" dirty="0"/>
          </a:p>
        </p:txBody>
      </p:sp>
      <p:sp>
        <p:nvSpPr>
          <p:cNvPr id="3" name="Content Placeholder 2"/>
          <p:cNvSpPr>
            <a:spLocks noGrp="1"/>
          </p:cNvSpPr>
          <p:nvPr>
            <p:ph idx="1"/>
          </p:nvPr>
        </p:nvSpPr>
        <p:spPr/>
        <p:txBody>
          <a:bodyPr/>
          <a:lstStyle/>
          <a:p>
            <a:r>
              <a:rPr lang="en-US" dirty="0" smtClean="0"/>
              <a:t>Background/Setting</a:t>
            </a:r>
          </a:p>
          <a:p>
            <a:r>
              <a:rPr lang="en-US" dirty="0" smtClean="0"/>
              <a:t>Plot</a:t>
            </a:r>
          </a:p>
          <a:p>
            <a:r>
              <a:rPr lang="en-US" dirty="0" smtClean="0"/>
              <a:t>Themes</a:t>
            </a:r>
          </a:p>
          <a:p>
            <a:r>
              <a:rPr lang="en-US" dirty="0" err="1" smtClean="0"/>
              <a:t>Characterisation</a:t>
            </a:r>
            <a:endParaRPr lang="en-US" dirty="0"/>
          </a:p>
        </p:txBody>
      </p:sp>
    </p:spTree>
    <p:extLst>
      <p:ext uri="{BB962C8B-B14F-4D97-AF65-F5344CB8AC3E}">
        <p14:creationId xmlns:p14="http://schemas.microsoft.com/office/powerpoint/2010/main" val="2108009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of Ernest </a:t>
            </a:r>
            <a:r>
              <a:rPr lang="en-US" dirty="0" err="1" smtClean="0"/>
              <a:t>Heminway’s</a:t>
            </a:r>
            <a:r>
              <a:rPr lang="en-US" dirty="0" smtClean="0"/>
              <a:t> The Old Man and the Sea</a:t>
            </a:r>
            <a:endParaRPr lang="en-US" dirty="0"/>
          </a:p>
        </p:txBody>
      </p:sp>
      <p:sp>
        <p:nvSpPr>
          <p:cNvPr id="3" name="Content Placeholder 2"/>
          <p:cNvSpPr>
            <a:spLocks noGrp="1"/>
          </p:cNvSpPr>
          <p:nvPr>
            <p:ph idx="1"/>
          </p:nvPr>
        </p:nvSpPr>
        <p:spPr/>
        <p:txBody>
          <a:bodyPr/>
          <a:lstStyle/>
          <a:p>
            <a:r>
              <a:rPr lang="en-US" dirty="0" smtClean="0"/>
              <a:t>Background/ Setting</a:t>
            </a:r>
          </a:p>
          <a:p>
            <a:r>
              <a:rPr lang="en-US" dirty="0" smtClean="0"/>
              <a:t>Plot</a:t>
            </a:r>
          </a:p>
          <a:p>
            <a:r>
              <a:rPr lang="en-US" dirty="0" smtClean="0"/>
              <a:t>Themes</a:t>
            </a:r>
          </a:p>
          <a:p>
            <a:r>
              <a:rPr lang="en-US" dirty="0" err="1" smtClean="0"/>
              <a:t>Characterisation</a:t>
            </a:r>
            <a:endParaRPr lang="en-US" dirty="0"/>
          </a:p>
        </p:txBody>
      </p:sp>
    </p:spTree>
    <p:extLst>
      <p:ext uri="{BB962C8B-B14F-4D97-AF65-F5344CB8AC3E}">
        <p14:creationId xmlns:p14="http://schemas.microsoft.com/office/powerpoint/2010/main" val="2505204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of Richard Wright’s Black Boy</a:t>
            </a:r>
            <a:endParaRPr lang="en-US" dirty="0"/>
          </a:p>
        </p:txBody>
      </p:sp>
      <p:sp>
        <p:nvSpPr>
          <p:cNvPr id="3" name="Content Placeholder 2"/>
          <p:cNvSpPr>
            <a:spLocks noGrp="1"/>
          </p:cNvSpPr>
          <p:nvPr>
            <p:ph idx="1"/>
          </p:nvPr>
        </p:nvSpPr>
        <p:spPr/>
        <p:txBody>
          <a:bodyPr/>
          <a:lstStyle/>
          <a:p>
            <a:r>
              <a:rPr lang="en-US" dirty="0" smtClean="0"/>
              <a:t>Background/Setting</a:t>
            </a:r>
          </a:p>
          <a:p>
            <a:r>
              <a:rPr lang="en-US" dirty="0" smtClean="0"/>
              <a:t>Plot</a:t>
            </a:r>
          </a:p>
          <a:p>
            <a:r>
              <a:rPr lang="en-US" dirty="0" smtClean="0"/>
              <a:t>Themes</a:t>
            </a:r>
          </a:p>
          <a:p>
            <a:r>
              <a:rPr lang="en-US" dirty="0" err="1" smtClean="0"/>
              <a:t>Characterisation</a:t>
            </a:r>
            <a:endParaRPr lang="en-US" dirty="0"/>
          </a:p>
        </p:txBody>
      </p:sp>
    </p:spTree>
    <p:extLst>
      <p:ext uri="{BB962C8B-B14F-4D97-AF65-F5344CB8AC3E}">
        <p14:creationId xmlns:p14="http://schemas.microsoft.com/office/powerpoint/2010/main" val="550695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of Alice Walker’s The Color Purple</a:t>
            </a:r>
            <a:endParaRPr lang="en-US" dirty="0"/>
          </a:p>
        </p:txBody>
      </p:sp>
      <p:sp>
        <p:nvSpPr>
          <p:cNvPr id="3" name="Content Placeholder 2"/>
          <p:cNvSpPr>
            <a:spLocks noGrp="1"/>
          </p:cNvSpPr>
          <p:nvPr>
            <p:ph idx="1"/>
          </p:nvPr>
        </p:nvSpPr>
        <p:spPr/>
        <p:txBody>
          <a:bodyPr/>
          <a:lstStyle/>
          <a:p>
            <a:r>
              <a:rPr lang="en-US" dirty="0" smtClean="0"/>
              <a:t>Background/Setting</a:t>
            </a:r>
          </a:p>
          <a:p>
            <a:r>
              <a:rPr lang="en-US" dirty="0" smtClean="0"/>
              <a:t>Plot</a:t>
            </a:r>
          </a:p>
          <a:p>
            <a:r>
              <a:rPr lang="en-US" dirty="0" smtClean="0"/>
              <a:t>Themes</a:t>
            </a:r>
          </a:p>
          <a:p>
            <a:r>
              <a:rPr lang="en-US" dirty="0" err="1" smtClean="0"/>
              <a:t>Characterisation</a:t>
            </a:r>
            <a:endParaRPr lang="en-US" dirty="0"/>
          </a:p>
        </p:txBody>
      </p:sp>
    </p:spTree>
    <p:extLst>
      <p:ext uri="{BB962C8B-B14F-4D97-AF65-F5344CB8AC3E}">
        <p14:creationId xmlns:p14="http://schemas.microsoft.com/office/powerpoint/2010/main" val="14839861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345</Words>
  <Application>Microsoft Office PowerPoint</Application>
  <PresentationFormat>Widescreen</PresentationFormat>
  <Paragraphs>54</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Course Title: American Literature Course Code: ENG 311 Course Lecturer: Dr Olusola Oso</vt:lpstr>
      <vt:lpstr>Course Outline</vt:lpstr>
      <vt:lpstr>Reading List</vt:lpstr>
      <vt:lpstr>Definition and Historical Background on American Literature</vt:lpstr>
      <vt:lpstr>Distinguishing Features of American Literature</vt:lpstr>
      <vt:lpstr>Analysis of Lorraine Hansberry’s A Raisin in the Sun</vt:lpstr>
      <vt:lpstr>Analysis of Ernest Heminway’s The Old Man and the Sea</vt:lpstr>
      <vt:lpstr>Analysis of Richard Wright’s Black Boy</vt:lpstr>
      <vt:lpstr>Analysis of Alice Walker’s The Color Purple</vt:lpstr>
      <vt:lpstr>Analysis of Arthur Miller’s Death of a Salesman</vt:lpstr>
      <vt:lpstr>Analysis of Walt Whitman’s ‘Song of Myself’</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Title: American Literature Course Code: ENG 311 Course Lecturer: Dr Olusola Oso</dc:title>
  <dc:creator>my computer</dc:creator>
  <cp:lastModifiedBy>my computer</cp:lastModifiedBy>
  <cp:revision>6</cp:revision>
  <dcterms:created xsi:type="dcterms:W3CDTF">2018-12-15T12:33:10Z</dcterms:created>
  <dcterms:modified xsi:type="dcterms:W3CDTF">2018-12-15T13:50:01Z</dcterms:modified>
</cp:coreProperties>
</file>