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6"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31" autoAdjust="0"/>
  </p:normalViewPr>
  <p:slideViewPr>
    <p:cSldViewPr>
      <p:cViewPr varScale="1">
        <p:scale>
          <a:sx n="77" d="100"/>
          <a:sy n="77" d="100"/>
        </p:scale>
        <p:origin x="90" y="534"/>
      </p:cViewPr>
      <p:guideLst>
        <p:guide orient="horz" pos="2160"/>
        <p:guide pos="2880"/>
      </p:guideLst>
    </p:cSldViewPr>
  </p:slideViewPr>
  <p:notesTextViewPr>
    <p:cViewPr>
      <p:scale>
        <a:sx n="66" d="100"/>
        <a:sy n="66"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DE7562-A6F9-46B1-A0A1-AB2ABCE9B6B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08B45AD-CBB5-4190-A8A4-D917D290D51F}">
      <dgm:prSet phldrT="[Text]" custT="1"/>
      <dgm:spPr/>
      <dgm:t>
        <a:bodyPr/>
        <a:lstStyle/>
        <a:p>
          <a:r>
            <a:rPr lang="en-US" sz="2400" dirty="0"/>
            <a:t>Advertising</a:t>
          </a:r>
        </a:p>
      </dgm:t>
    </dgm:pt>
    <dgm:pt modelId="{44B433F0-814F-456A-81E1-D48E68CBEC74}" type="parTrans" cxnId="{9CB83B0C-803D-4DAA-88D0-013AAE263FA3}">
      <dgm:prSet/>
      <dgm:spPr/>
      <dgm:t>
        <a:bodyPr/>
        <a:lstStyle/>
        <a:p>
          <a:endParaRPr lang="en-US"/>
        </a:p>
      </dgm:t>
    </dgm:pt>
    <dgm:pt modelId="{8C8D3A81-5E5F-43A7-8829-F8E2271B71F3}" type="sibTrans" cxnId="{9CB83B0C-803D-4DAA-88D0-013AAE263FA3}">
      <dgm:prSet/>
      <dgm:spPr/>
      <dgm:t>
        <a:bodyPr/>
        <a:lstStyle/>
        <a:p>
          <a:endParaRPr lang="en-US"/>
        </a:p>
      </dgm:t>
    </dgm:pt>
    <dgm:pt modelId="{A0298467-697A-4AA6-86C9-B25C013EECFB}">
      <dgm:prSet phldrT="[Text]" custT="1"/>
      <dgm:spPr/>
      <dgm:t>
        <a:bodyPr/>
        <a:lstStyle/>
        <a:p>
          <a:r>
            <a:rPr lang="en-US" sz="2400" dirty="0"/>
            <a:t>Sales Promotion</a:t>
          </a:r>
        </a:p>
      </dgm:t>
    </dgm:pt>
    <dgm:pt modelId="{320F7222-D548-41F0-9833-F8F2C02F9BBD}" type="parTrans" cxnId="{DBE07D3A-4B46-420D-ABF7-F87B4A0A0F52}">
      <dgm:prSet/>
      <dgm:spPr/>
      <dgm:t>
        <a:bodyPr/>
        <a:lstStyle/>
        <a:p>
          <a:endParaRPr lang="en-US"/>
        </a:p>
      </dgm:t>
    </dgm:pt>
    <dgm:pt modelId="{419B9C74-17A2-4569-991D-A2A53278D0AC}" type="sibTrans" cxnId="{DBE07D3A-4B46-420D-ABF7-F87B4A0A0F52}">
      <dgm:prSet/>
      <dgm:spPr/>
      <dgm:t>
        <a:bodyPr/>
        <a:lstStyle/>
        <a:p>
          <a:endParaRPr lang="en-US"/>
        </a:p>
      </dgm:t>
    </dgm:pt>
    <dgm:pt modelId="{5800E0E7-2A14-4F52-8B92-1A9A479E9BA3}">
      <dgm:prSet phldrT="[Text]" custT="1"/>
      <dgm:spPr/>
      <dgm:t>
        <a:bodyPr/>
        <a:lstStyle/>
        <a:p>
          <a:r>
            <a:rPr lang="en-US" sz="2400" dirty="0"/>
            <a:t>Personal Selling</a:t>
          </a:r>
        </a:p>
        <a:p>
          <a:endParaRPr lang="en-US" sz="2400" dirty="0"/>
        </a:p>
      </dgm:t>
    </dgm:pt>
    <dgm:pt modelId="{2889331B-72CC-4A44-8189-B6F999B002F0}" type="parTrans" cxnId="{4A724762-4E32-40D8-8413-5C9F91B75785}">
      <dgm:prSet/>
      <dgm:spPr/>
      <dgm:t>
        <a:bodyPr/>
        <a:lstStyle/>
        <a:p>
          <a:endParaRPr lang="en-US"/>
        </a:p>
      </dgm:t>
    </dgm:pt>
    <dgm:pt modelId="{4BAF9E03-6F55-456C-A734-A71106B9541B}" type="sibTrans" cxnId="{4A724762-4E32-40D8-8413-5C9F91B75785}">
      <dgm:prSet/>
      <dgm:spPr/>
      <dgm:t>
        <a:bodyPr/>
        <a:lstStyle/>
        <a:p>
          <a:endParaRPr lang="en-US"/>
        </a:p>
      </dgm:t>
    </dgm:pt>
    <dgm:pt modelId="{6125B10B-C9EE-4E88-A1D5-A66B640D7AE9}">
      <dgm:prSet/>
      <dgm:spPr/>
      <dgm:t>
        <a:bodyPr/>
        <a:lstStyle/>
        <a:p>
          <a:endParaRPr lang="en-US" dirty="0"/>
        </a:p>
      </dgm:t>
    </dgm:pt>
    <dgm:pt modelId="{30039386-4B2C-4204-9586-B27B55802DD9}" type="parTrans" cxnId="{03241119-3803-4D36-8CA7-77F49A4FC72E}">
      <dgm:prSet/>
      <dgm:spPr/>
      <dgm:t>
        <a:bodyPr/>
        <a:lstStyle/>
        <a:p>
          <a:endParaRPr lang="en-US"/>
        </a:p>
      </dgm:t>
    </dgm:pt>
    <dgm:pt modelId="{F65B3BB0-499A-4B33-99C4-50057277E61C}" type="sibTrans" cxnId="{03241119-3803-4D36-8CA7-77F49A4FC72E}">
      <dgm:prSet/>
      <dgm:spPr/>
      <dgm:t>
        <a:bodyPr/>
        <a:lstStyle/>
        <a:p>
          <a:endParaRPr lang="en-US"/>
        </a:p>
      </dgm:t>
    </dgm:pt>
    <dgm:pt modelId="{979A3AD0-0E9F-42D6-AF4B-7F13B52E1574}" type="pres">
      <dgm:prSet presAssocID="{CEDE7562-A6F9-46B1-A0A1-AB2ABCE9B6BC}" presName="linear" presStyleCnt="0">
        <dgm:presLayoutVars>
          <dgm:dir/>
          <dgm:animLvl val="lvl"/>
          <dgm:resizeHandles val="exact"/>
        </dgm:presLayoutVars>
      </dgm:prSet>
      <dgm:spPr/>
    </dgm:pt>
    <dgm:pt modelId="{83A35D1F-4B5D-4723-9E61-8850047FFC8F}" type="pres">
      <dgm:prSet presAssocID="{B08B45AD-CBB5-4190-A8A4-D917D290D51F}" presName="parentLin" presStyleCnt="0"/>
      <dgm:spPr/>
    </dgm:pt>
    <dgm:pt modelId="{03CADFF2-0944-4C4D-8D60-B868C666AF6B}" type="pres">
      <dgm:prSet presAssocID="{B08B45AD-CBB5-4190-A8A4-D917D290D51F}" presName="parentLeftMargin" presStyleLbl="node1" presStyleIdx="0" presStyleCnt="3"/>
      <dgm:spPr/>
    </dgm:pt>
    <dgm:pt modelId="{9D60BDF3-E008-4BE2-A2BF-C231C9740D31}" type="pres">
      <dgm:prSet presAssocID="{B08B45AD-CBB5-4190-A8A4-D917D290D51F}" presName="parentText" presStyleLbl="node1" presStyleIdx="0" presStyleCnt="3">
        <dgm:presLayoutVars>
          <dgm:chMax val="0"/>
          <dgm:bulletEnabled val="1"/>
        </dgm:presLayoutVars>
      </dgm:prSet>
      <dgm:spPr/>
    </dgm:pt>
    <dgm:pt modelId="{44561969-E6DB-42A4-BBC0-39E1534CDC39}" type="pres">
      <dgm:prSet presAssocID="{B08B45AD-CBB5-4190-A8A4-D917D290D51F}" presName="negativeSpace" presStyleCnt="0"/>
      <dgm:spPr/>
    </dgm:pt>
    <dgm:pt modelId="{4D6A16F8-89DE-4F32-A3DB-AF11331CFBC0}" type="pres">
      <dgm:prSet presAssocID="{B08B45AD-CBB5-4190-A8A4-D917D290D51F}" presName="childText" presStyleLbl="conFgAcc1" presStyleIdx="0" presStyleCnt="3">
        <dgm:presLayoutVars>
          <dgm:bulletEnabled val="1"/>
        </dgm:presLayoutVars>
      </dgm:prSet>
      <dgm:spPr/>
    </dgm:pt>
    <dgm:pt modelId="{46897AAB-7F2A-4649-9B57-83A369CD1242}" type="pres">
      <dgm:prSet presAssocID="{8C8D3A81-5E5F-43A7-8829-F8E2271B71F3}" presName="spaceBetweenRectangles" presStyleCnt="0"/>
      <dgm:spPr/>
    </dgm:pt>
    <dgm:pt modelId="{547A2DF0-7342-498E-821F-5354ECB185E5}" type="pres">
      <dgm:prSet presAssocID="{A0298467-697A-4AA6-86C9-B25C013EECFB}" presName="parentLin" presStyleCnt="0"/>
      <dgm:spPr/>
    </dgm:pt>
    <dgm:pt modelId="{43D18D96-11E8-45B2-99E7-5C27B4F6E7B5}" type="pres">
      <dgm:prSet presAssocID="{A0298467-697A-4AA6-86C9-B25C013EECFB}" presName="parentLeftMargin" presStyleLbl="node1" presStyleIdx="0" presStyleCnt="3"/>
      <dgm:spPr/>
    </dgm:pt>
    <dgm:pt modelId="{1A97A165-1B0D-4165-B6AC-5357999BD16D}" type="pres">
      <dgm:prSet presAssocID="{A0298467-697A-4AA6-86C9-B25C013EECFB}" presName="parentText" presStyleLbl="node1" presStyleIdx="1" presStyleCnt="3">
        <dgm:presLayoutVars>
          <dgm:chMax val="0"/>
          <dgm:bulletEnabled val="1"/>
        </dgm:presLayoutVars>
      </dgm:prSet>
      <dgm:spPr/>
    </dgm:pt>
    <dgm:pt modelId="{5A5DF04B-0400-4C9D-AA53-5D89C3970683}" type="pres">
      <dgm:prSet presAssocID="{A0298467-697A-4AA6-86C9-B25C013EECFB}" presName="negativeSpace" presStyleCnt="0"/>
      <dgm:spPr/>
    </dgm:pt>
    <dgm:pt modelId="{27D57D88-3077-4C50-B722-00CE35E58314}" type="pres">
      <dgm:prSet presAssocID="{A0298467-697A-4AA6-86C9-B25C013EECFB}" presName="childText" presStyleLbl="conFgAcc1" presStyleIdx="1" presStyleCnt="3">
        <dgm:presLayoutVars>
          <dgm:bulletEnabled val="1"/>
        </dgm:presLayoutVars>
      </dgm:prSet>
      <dgm:spPr/>
    </dgm:pt>
    <dgm:pt modelId="{AF42604F-797A-4D2A-A19D-C891678D63E2}" type="pres">
      <dgm:prSet presAssocID="{419B9C74-17A2-4569-991D-A2A53278D0AC}" presName="spaceBetweenRectangles" presStyleCnt="0"/>
      <dgm:spPr/>
    </dgm:pt>
    <dgm:pt modelId="{B77FE87B-B609-4802-9188-1EC9279DA49E}" type="pres">
      <dgm:prSet presAssocID="{5800E0E7-2A14-4F52-8B92-1A9A479E9BA3}" presName="parentLin" presStyleCnt="0"/>
      <dgm:spPr/>
    </dgm:pt>
    <dgm:pt modelId="{183747A6-0E6F-4C9A-80DF-C6727AC1DC3A}" type="pres">
      <dgm:prSet presAssocID="{5800E0E7-2A14-4F52-8B92-1A9A479E9BA3}" presName="parentLeftMargin" presStyleLbl="node1" presStyleIdx="1" presStyleCnt="3"/>
      <dgm:spPr/>
    </dgm:pt>
    <dgm:pt modelId="{888A828D-88FC-4AA9-BE92-70ACAEEDC7C8}" type="pres">
      <dgm:prSet presAssocID="{5800E0E7-2A14-4F52-8B92-1A9A479E9BA3}" presName="parentText" presStyleLbl="node1" presStyleIdx="2" presStyleCnt="3">
        <dgm:presLayoutVars>
          <dgm:chMax val="0"/>
          <dgm:bulletEnabled val="1"/>
        </dgm:presLayoutVars>
      </dgm:prSet>
      <dgm:spPr/>
    </dgm:pt>
    <dgm:pt modelId="{98A8EFB2-298D-4DE0-9959-BA652508AABB}" type="pres">
      <dgm:prSet presAssocID="{5800E0E7-2A14-4F52-8B92-1A9A479E9BA3}" presName="negativeSpace" presStyleCnt="0"/>
      <dgm:spPr/>
    </dgm:pt>
    <dgm:pt modelId="{9DB61120-D0C4-4EF0-A023-FF5501B86D8E}" type="pres">
      <dgm:prSet presAssocID="{5800E0E7-2A14-4F52-8B92-1A9A479E9BA3}" presName="childText" presStyleLbl="conFgAcc1" presStyleIdx="2" presStyleCnt="3">
        <dgm:presLayoutVars>
          <dgm:bulletEnabled val="1"/>
        </dgm:presLayoutVars>
      </dgm:prSet>
      <dgm:spPr/>
    </dgm:pt>
  </dgm:ptLst>
  <dgm:cxnLst>
    <dgm:cxn modelId="{9CB83B0C-803D-4DAA-88D0-013AAE263FA3}" srcId="{CEDE7562-A6F9-46B1-A0A1-AB2ABCE9B6BC}" destId="{B08B45AD-CBB5-4190-A8A4-D917D290D51F}" srcOrd="0" destOrd="0" parTransId="{44B433F0-814F-456A-81E1-D48E68CBEC74}" sibTransId="{8C8D3A81-5E5F-43A7-8829-F8E2271B71F3}"/>
    <dgm:cxn modelId="{03241119-3803-4D36-8CA7-77F49A4FC72E}" srcId="{5800E0E7-2A14-4F52-8B92-1A9A479E9BA3}" destId="{6125B10B-C9EE-4E88-A1D5-A66B640D7AE9}" srcOrd="0" destOrd="0" parTransId="{30039386-4B2C-4204-9586-B27B55802DD9}" sibTransId="{F65B3BB0-499A-4B33-99C4-50057277E61C}"/>
    <dgm:cxn modelId="{DD5E1826-6674-47D7-B421-484FBA5789A4}" type="presOf" srcId="{6125B10B-C9EE-4E88-A1D5-A66B640D7AE9}" destId="{9DB61120-D0C4-4EF0-A023-FF5501B86D8E}" srcOrd="0" destOrd="0" presId="urn:microsoft.com/office/officeart/2005/8/layout/list1"/>
    <dgm:cxn modelId="{DBE07D3A-4B46-420D-ABF7-F87B4A0A0F52}" srcId="{CEDE7562-A6F9-46B1-A0A1-AB2ABCE9B6BC}" destId="{A0298467-697A-4AA6-86C9-B25C013EECFB}" srcOrd="1" destOrd="0" parTransId="{320F7222-D548-41F0-9833-F8F2C02F9BBD}" sibTransId="{419B9C74-17A2-4569-991D-A2A53278D0AC}"/>
    <dgm:cxn modelId="{4A724762-4E32-40D8-8413-5C9F91B75785}" srcId="{CEDE7562-A6F9-46B1-A0A1-AB2ABCE9B6BC}" destId="{5800E0E7-2A14-4F52-8B92-1A9A479E9BA3}" srcOrd="2" destOrd="0" parTransId="{2889331B-72CC-4A44-8189-B6F999B002F0}" sibTransId="{4BAF9E03-6F55-456C-A734-A71106B9541B}"/>
    <dgm:cxn modelId="{7C686567-6A3F-4AFB-AE6C-49A372DEAD9C}" type="presOf" srcId="{A0298467-697A-4AA6-86C9-B25C013EECFB}" destId="{1A97A165-1B0D-4165-B6AC-5357999BD16D}" srcOrd="1" destOrd="0" presId="urn:microsoft.com/office/officeart/2005/8/layout/list1"/>
    <dgm:cxn modelId="{3337CD67-4979-49B7-AFEB-27D592A97283}" type="presOf" srcId="{CEDE7562-A6F9-46B1-A0A1-AB2ABCE9B6BC}" destId="{979A3AD0-0E9F-42D6-AF4B-7F13B52E1574}" srcOrd="0" destOrd="0" presId="urn:microsoft.com/office/officeart/2005/8/layout/list1"/>
    <dgm:cxn modelId="{6FD4166B-91B2-479E-8E69-9479AE87B6AA}" type="presOf" srcId="{5800E0E7-2A14-4F52-8B92-1A9A479E9BA3}" destId="{183747A6-0E6F-4C9A-80DF-C6727AC1DC3A}" srcOrd="0" destOrd="0" presId="urn:microsoft.com/office/officeart/2005/8/layout/list1"/>
    <dgm:cxn modelId="{D578297B-261D-43B9-9A6F-3ED80E603C73}" type="presOf" srcId="{B08B45AD-CBB5-4190-A8A4-D917D290D51F}" destId="{03CADFF2-0944-4C4D-8D60-B868C666AF6B}" srcOrd="0" destOrd="0" presId="urn:microsoft.com/office/officeart/2005/8/layout/list1"/>
    <dgm:cxn modelId="{16EE908F-D0C4-4C39-9D66-A20895517C1A}" type="presOf" srcId="{A0298467-697A-4AA6-86C9-B25C013EECFB}" destId="{43D18D96-11E8-45B2-99E7-5C27B4F6E7B5}" srcOrd="0" destOrd="0" presId="urn:microsoft.com/office/officeart/2005/8/layout/list1"/>
    <dgm:cxn modelId="{83DDC2BD-98D4-4876-8D8B-4D2DE8D764E5}" type="presOf" srcId="{5800E0E7-2A14-4F52-8B92-1A9A479E9BA3}" destId="{888A828D-88FC-4AA9-BE92-70ACAEEDC7C8}" srcOrd="1" destOrd="0" presId="urn:microsoft.com/office/officeart/2005/8/layout/list1"/>
    <dgm:cxn modelId="{3BA6B8DF-1CFD-4D56-BC7F-82877E5268C1}" type="presOf" srcId="{B08B45AD-CBB5-4190-A8A4-D917D290D51F}" destId="{9D60BDF3-E008-4BE2-A2BF-C231C9740D31}" srcOrd="1" destOrd="0" presId="urn:microsoft.com/office/officeart/2005/8/layout/list1"/>
    <dgm:cxn modelId="{83D05F74-B377-4110-91FE-A190A5547918}" type="presParOf" srcId="{979A3AD0-0E9F-42D6-AF4B-7F13B52E1574}" destId="{83A35D1F-4B5D-4723-9E61-8850047FFC8F}" srcOrd="0" destOrd="0" presId="urn:microsoft.com/office/officeart/2005/8/layout/list1"/>
    <dgm:cxn modelId="{5C25F982-B30A-4C06-AF00-228E756DCD5A}" type="presParOf" srcId="{83A35D1F-4B5D-4723-9E61-8850047FFC8F}" destId="{03CADFF2-0944-4C4D-8D60-B868C666AF6B}" srcOrd="0" destOrd="0" presId="urn:microsoft.com/office/officeart/2005/8/layout/list1"/>
    <dgm:cxn modelId="{E4BE9DD6-D10C-4603-BDF9-396756729C9D}" type="presParOf" srcId="{83A35D1F-4B5D-4723-9E61-8850047FFC8F}" destId="{9D60BDF3-E008-4BE2-A2BF-C231C9740D31}" srcOrd="1" destOrd="0" presId="urn:microsoft.com/office/officeart/2005/8/layout/list1"/>
    <dgm:cxn modelId="{2701D983-2851-430E-9B8C-3BB3A40BEEBB}" type="presParOf" srcId="{979A3AD0-0E9F-42D6-AF4B-7F13B52E1574}" destId="{44561969-E6DB-42A4-BBC0-39E1534CDC39}" srcOrd="1" destOrd="0" presId="urn:microsoft.com/office/officeart/2005/8/layout/list1"/>
    <dgm:cxn modelId="{2C272E26-CB48-42AB-AA9E-205EEF59B877}" type="presParOf" srcId="{979A3AD0-0E9F-42D6-AF4B-7F13B52E1574}" destId="{4D6A16F8-89DE-4F32-A3DB-AF11331CFBC0}" srcOrd="2" destOrd="0" presId="urn:microsoft.com/office/officeart/2005/8/layout/list1"/>
    <dgm:cxn modelId="{C6DD94B2-4D7E-4212-89FC-DD665A9F87CD}" type="presParOf" srcId="{979A3AD0-0E9F-42D6-AF4B-7F13B52E1574}" destId="{46897AAB-7F2A-4649-9B57-83A369CD1242}" srcOrd="3" destOrd="0" presId="urn:microsoft.com/office/officeart/2005/8/layout/list1"/>
    <dgm:cxn modelId="{B4DFFB0C-3DE0-4A95-9359-363BCD52EB1D}" type="presParOf" srcId="{979A3AD0-0E9F-42D6-AF4B-7F13B52E1574}" destId="{547A2DF0-7342-498E-821F-5354ECB185E5}" srcOrd="4" destOrd="0" presId="urn:microsoft.com/office/officeart/2005/8/layout/list1"/>
    <dgm:cxn modelId="{25860122-A909-4AC5-93EB-F694F7F88582}" type="presParOf" srcId="{547A2DF0-7342-498E-821F-5354ECB185E5}" destId="{43D18D96-11E8-45B2-99E7-5C27B4F6E7B5}" srcOrd="0" destOrd="0" presId="urn:microsoft.com/office/officeart/2005/8/layout/list1"/>
    <dgm:cxn modelId="{F725021C-9499-416A-89FE-1EC1B4AEFB55}" type="presParOf" srcId="{547A2DF0-7342-498E-821F-5354ECB185E5}" destId="{1A97A165-1B0D-4165-B6AC-5357999BD16D}" srcOrd="1" destOrd="0" presId="urn:microsoft.com/office/officeart/2005/8/layout/list1"/>
    <dgm:cxn modelId="{0635C1FA-29CE-409C-A4F5-25A97F284FE8}" type="presParOf" srcId="{979A3AD0-0E9F-42D6-AF4B-7F13B52E1574}" destId="{5A5DF04B-0400-4C9D-AA53-5D89C3970683}" srcOrd="5" destOrd="0" presId="urn:microsoft.com/office/officeart/2005/8/layout/list1"/>
    <dgm:cxn modelId="{671FF362-F82B-4E7F-BFA9-0AF716AE59FB}" type="presParOf" srcId="{979A3AD0-0E9F-42D6-AF4B-7F13B52E1574}" destId="{27D57D88-3077-4C50-B722-00CE35E58314}" srcOrd="6" destOrd="0" presId="urn:microsoft.com/office/officeart/2005/8/layout/list1"/>
    <dgm:cxn modelId="{715EF2F2-68AC-432D-9EEC-4F8266EC5DA9}" type="presParOf" srcId="{979A3AD0-0E9F-42D6-AF4B-7F13B52E1574}" destId="{AF42604F-797A-4D2A-A19D-C891678D63E2}" srcOrd="7" destOrd="0" presId="urn:microsoft.com/office/officeart/2005/8/layout/list1"/>
    <dgm:cxn modelId="{5EA49822-3F9C-4CBD-9EC1-B17CC110FEA2}" type="presParOf" srcId="{979A3AD0-0E9F-42D6-AF4B-7F13B52E1574}" destId="{B77FE87B-B609-4802-9188-1EC9279DA49E}" srcOrd="8" destOrd="0" presId="urn:microsoft.com/office/officeart/2005/8/layout/list1"/>
    <dgm:cxn modelId="{BC19AE17-55C5-4276-A0B2-D023B7F0B8D1}" type="presParOf" srcId="{B77FE87B-B609-4802-9188-1EC9279DA49E}" destId="{183747A6-0E6F-4C9A-80DF-C6727AC1DC3A}" srcOrd="0" destOrd="0" presId="urn:microsoft.com/office/officeart/2005/8/layout/list1"/>
    <dgm:cxn modelId="{66FBBB11-2F96-481C-9575-0293E481C304}" type="presParOf" srcId="{B77FE87B-B609-4802-9188-1EC9279DA49E}" destId="{888A828D-88FC-4AA9-BE92-70ACAEEDC7C8}" srcOrd="1" destOrd="0" presId="urn:microsoft.com/office/officeart/2005/8/layout/list1"/>
    <dgm:cxn modelId="{349AAEC2-BE3A-4C3A-9DB5-3F806A758CE0}" type="presParOf" srcId="{979A3AD0-0E9F-42D6-AF4B-7F13B52E1574}" destId="{98A8EFB2-298D-4DE0-9959-BA652508AABB}" srcOrd="9" destOrd="0" presId="urn:microsoft.com/office/officeart/2005/8/layout/list1"/>
    <dgm:cxn modelId="{0674DF47-6182-404F-9F10-EBDA8394E1C2}" type="presParOf" srcId="{979A3AD0-0E9F-42D6-AF4B-7F13B52E1574}" destId="{9DB61120-D0C4-4EF0-A023-FF5501B86D8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0C01AD-DC05-4F7F-AAC2-ECB0860C0FF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A999543-33AF-4265-B278-CC694A427606}">
      <dgm:prSet phldrT="[Text]" custT="1"/>
      <dgm:spPr/>
      <dgm:t>
        <a:bodyPr/>
        <a:lstStyle/>
        <a:p>
          <a:r>
            <a:rPr lang="en-US" sz="2400" dirty="0"/>
            <a:t>Public Relations</a:t>
          </a:r>
        </a:p>
      </dgm:t>
    </dgm:pt>
    <dgm:pt modelId="{2BBAA8C8-6B7D-4946-8596-EC02CF6F365F}" type="parTrans" cxnId="{B6500F2C-C364-4198-972A-7A54DC872503}">
      <dgm:prSet/>
      <dgm:spPr/>
      <dgm:t>
        <a:bodyPr/>
        <a:lstStyle/>
        <a:p>
          <a:endParaRPr lang="en-US"/>
        </a:p>
      </dgm:t>
    </dgm:pt>
    <dgm:pt modelId="{54C40A23-9AD9-4448-9670-B7ED4CF8610D}" type="sibTrans" cxnId="{B6500F2C-C364-4198-972A-7A54DC872503}">
      <dgm:prSet/>
      <dgm:spPr/>
      <dgm:t>
        <a:bodyPr/>
        <a:lstStyle/>
        <a:p>
          <a:endParaRPr lang="en-US"/>
        </a:p>
      </dgm:t>
    </dgm:pt>
    <dgm:pt modelId="{0B9820F6-367F-408D-B9C5-1333A5E42FC3}">
      <dgm:prSet phldrT="[Text]" custT="1"/>
      <dgm:spPr/>
      <dgm:t>
        <a:bodyPr/>
        <a:lstStyle/>
        <a:p>
          <a:r>
            <a:rPr lang="en-US" sz="2400" dirty="0"/>
            <a:t>Direct Marketing</a:t>
          </a:r>
        </a:p>
      </dgm:t>
    </dgm:pt>
    <dgm:pt modelId="{85A55644-D25C-4C13-A89F-7AB9730D63A4}" type="parTrans" cxnId="{05630851-FF5C-4A42-848D-11BECB6C3435}">
      <dgm:prSet/>
      <dgm:spPr/>
      <dgm:t>
        <a:bodyPr/>
        <a:lstStyle/>
        <a:p>
          <a:endParaRPr lang="en-US"/>
        </a:p>
      </dgm:t>
    </dgm:pt>
    <dgm:pt modelId="{43E6DC93-0B6E-4292-9A12-58FB573213BF}" type="sibTrans" cxnId="{05630851-FF5C-4A42-848D-11BECB6C3435}">
      <dgm:prSet/>
      <dgm:spPr/>
      <dgm:t>
        <a:bodyPr/>
        <a:lstStyle/>
        <a:p>
          <a:endParaRPr lang="en-US"/>
        </a:p>
      </dgm:t>
    </dgm:pt>
    <dgm:pt modelId="{22C3B231-18C2-4E4C-9195-DAB1D9C1082F}">
      <dgm:prSet phldrT="[Text]" custT="1"/>
      <dgm:spPr/>
      <dgm:t>
        <a:bodyPr/>
        <a:lstStyle/>
        <a:p>
          <a:r>
            <a:rPr lang="en-US" sz="2400" dirty="0"/>
            <a:t>Sponsorship(Events &amp; Experiences)</a:t>
          </a:r>
        </a:p>
      </dgm:t>
    </dgm:pt>
    <dgm:pt modelId="{D5919130-1087-4D74-96BB-0DF7BF36AB1B}" type="parTrans" cxnId="{33DF0109-8E00-46A8-A141-233D3DC44756}">
      <dgm:prSet/>
      <dgm:spPr/>
      <dgm:t>
        <a:bodyPr/>
        <a:lstStyle/>
        <a:p>
          <a:endParaRPr lang="en-US"/>
        </a:p>
      </dgm:t>
    </dgm:pt>
    <dgm:pt modelId="{F9436346-1CDE-4C39-B375-D42D35A8960C}" type="sibTrans" cxnId="{33DF0109-8E00-46A8-A141-233D3DC44756}">
      <dgm:prSet/>
      <dgm:spPr/>
      <dgm:t>
        <a:bodyPr/>
        <a:lstStyle/>
        <a:p>
          <a:endParaRPr lang="en-US"/>
        </a:p>
      </dgm:t>
    </dgm:pt>
    <dgm:pt modelId="{BF8A5760-093D-49E8-B951-3AC39A7CFA45}" type="pres">
      <dgm:prSet presAssocID="{3F0C01AD-DC05-4F7F-AAC2-ECB0860C0FF4}" presName="linear" presStyleCnt="0">
        <dgm:presLayoutVars>
          <dgm:dir/>
          <dgm:animLvl val="lvl"/>
          <dgm:resizeHandles val="exact"/>
        </dgm:presLayoutVars>
      </dgm:prSet>
      <dgm:spPr/>
    </dgm:pt>
    <dgm:pt modelId="{A36F3625-CE04-4ACA-A7CD-FE0CA043248F}" type="pres">
      <dgm:prSet presAssocID="{9A999543-33AF-4265-B278-CC694A427606}" presName="parentLin" presStyleCnt="0"/>
      <dgm:spPr/>
    </dgm:pt>
    <dgm:pt modelId="{E0A8128D-1F8A-4868-BC93-76A1DD8AEE98}" type="pres">
      <dgm:prSet presAssocID="{9A999543-33AF-4265-B278-CC694A427606}" presName="parentLeftMargin" presStyleLbl="node1" presStyleIdx="0" presStyleCnt="3"/>
      <dgm:spPr/>
    </dgm:pt>
    <dgm:pt modelId="{72B1DFE8-6417-4A90-964B-AB9CC9F8683B}" type="pres">
      <dgm:prSet presAssocID="{9A999543-33AF-4265-B278-CC694A427606}" presName="parentText" presStyleLbl="node1" presStyleIdx="0" presStyleCnt="3">
        <dgm:presLayoutVars>
          <dgm:chMax val="0"/>
          <dgm:bulletEnabled val="1"/>
        </dgm:presLayoutVars>
      </dgm:prSet>
      <dgm:spPr/>
    </dgm:pt>
    <dgm:pt modelId="{25F905EB-5395-40CF-9335-3A60B9805841}" type="pres">
      <dgm:prSet presAssocID="{9A999543-33AF-4265-B278-CC694A427606}" presName="negativeSpace" presStyleCnt="0"/>
      <dgm:spPr/>
    </dgm:pt>
    <dgm:pt modelId="{239803D8-F5FA-410F-B399-C66316C16A5B}" type="pres">
      <dgm:prSet presAssocID="{9A999543-33AF-4265-B278-CC694A427606}" presName="childText" presStyleLbl="conFgAcc1" presStyleIdx="0" presStyleCnt="3">
        <dgm:presLayoutVars>
          <dgm:bulletEnabled val="1"/>
        </dgm:presLayoutVars>
      </dgm:prSet>
      <dgm:spPr/>
    </dgm:pt>
    <dgm:pt modelId="{A75830C1-9440-43DF-887F-4D47CDCD8AF7}" type="pres">
      <dgm:prSet presAssocID="{54C40A23-9AD9-4448-9670-B7ED4CF8610D}" presName="spaceBetweenRectangles" presStyleCnt="0"/>
      <dgm:spPr/>
    </dgm:pt>
    <dgm:pt modelId="{1F3A4631-B2F6-40B8-A224-48D867C0A573}" type="pres">
      <dgm:prSet presAssocID="{0B9820F6-367F-408D-B9C5-1333A5E42FC3}" presName="parentLin" presStyleCnt="0"/>
      <dgm:spPr/>
    </dgm:pt>
    <dgm:pt modelId="{2A69FD8A-A1A0-444C-85F8-B41643BD7B50}" type="pres">
      <dgm:prSet presAssocID="{0B9820F6-367F-408D-B9C5-1333A5E42FC3}" presName="parentLeftMargin" presStyleLbl="node1" presStyleIdx="0" presStyleCnt="3"/>
      <dgm:spPr/>
    </dgm:pt>
    <dgm:pt modelId="{E06E2095-69E5-40CD-8CDF-74FBE7FFC717}" type="pres">
      <dgm:prSet presAssocID="{0B9820F6-367F-408D-B9C5-1333A5E42FC3}" presName="parentText" presStyleLbl="node1" presStyleIdx="1" presStyleCnt="3">
        <dgm:presLayoutVars>
          <dgm:chMax val="0"/>
          <dgm:bulletEnabled val="1"/>
        </dgm:presLayoutVars>
      </dgm:prSet>
      <dgm:spPr/>
    </dgm:pt>
    <dgm:pt modelId="{C831EDE5-485B-4923-945D-DDE1987C5521}" type="pres">
      <dgm:prSet presAssocID="{0B9820F6-367F-408D-B9C5-1333A5E42FC3}" presName="negativeSpace" presStyleCnt="0"/>
      <dgm:spPr/>
    </dgm:pt>
    <dgm:pt modelId="{0EEA3333-D2AC-4A47-BEE9-EB920380A35E}" type="pres">
      <dgm:prSet presAssocID="{0B9820F6-367F-408D-B9C5-1333A5E42FC3}" presName="childText" presStyleLbl="conFgAcc1" presStyleIdx="1" presStyleCnt="3">
        <dgm:presLayoutVars>
          <dgm:bulletEnabled val="1"/>
        </dgm:presLayoutVars>
      </dgm:prSet>
      <dgm:spPr/>
    </dgm:pt>
    <dgm:pt modelId="{E19866A9-705C-41D1-A8B5-8F8C2A9E64AE}" type="pres">
      <dgm:prSet presAssocID="{43E6DC93-0B6E-4292-9A12-58FB573213BF}" presName="spaceBetweenRectangles" presStyleCnt="0"/>
      <dgm:spPr/>
    </dgm:pt>
    <dgm:pt modelId="{5D52EE8E-BF13-45EC-A908-B4871E66685C}" type="pres">
      <dgm:prSet presAssocID="{22C3B231-18C2-4E4C-9195-DAB1D9C1082F}" presName="parentLin" presStyleCnt="0"/>
      <dgm:spPr/>
    </dgm:pt>
    <dgm:pt modelId="{2072FBEF-2A2F-4E69-B70E-8E44E68EB3EC}" type="pres">
      <dgm:prSet presAssocID="{22C3B231-18C2-4E4C-9195-DAB1D9C1082F}" presName="parentLeftMargin" presStyleLbl="node1" presStyleIdx="1" presStyleCnt="3"/>
      <dgm:spPr/>
    </dgm:pt>
    <dgm:pt modelId="{F998E69E-C256-4E26-9CC0-27A81A249DBB}" type="pres">
      <dgm:prSet presAssocID="{22C3B231-18C2-4E4C-9195-DAB1D9C1082F}" presName="parentText" presStyleLbl="node1" presStyleIdx="2" presStyleCnt="3">
        <dgm:presLayoutVars>
          <dgm:chMax val="0"/>
          <dgm:bulletEnabled val="1"/>
        </dgm:presLayoutVars>
      </dgm:prSet>
      <dgm:spPr/>
    </dgm:pt>
    <dgm:pt modelId="{13312843-A232-48B6-A0F0-C9BB352ADB71}" type="pres">
      <dgm:prSet presAssocID="{22C3B231-18C2-4E4C-9195-DAB1D9C1082F}" presName="negativeSpace" presStyleCnt="0"/>
      <dgm:spPr/>
    </dgm:pt>
    <dgm:pt modelId="{51F7346B-9B28-4E9A-A0FC-B60FD17C8242}" type="pres">
      <dgm:prSet presAssocID="{22C3B231-18C2-4E4C-9195-DAB1D9C1082F}" presName="childText" presStyleLbl="conFgAcc1" presStyleIdx="2" presStyleCnt="3">
        <dgm:presLayoutVars>
          <dgm:bulletEnabled val="1"/>
        </dgm:presLayoutVars>
      </dgm:prSet>
      <dgm:spPr/>
    </dgm:pt>
  </dgm:ptLst>
  <dgm:cxnLst>
    <dgm:cxn modelId="{33DF0109-8E00-46A8-A141-233D3DC44756}" srcId="{3F0C01AD-DC05-4F7F-AAC2-ECB0860C0FF4}" destId="{22C3B231-18C2-4E4C-9195-DAB1D9C1082F}" srcOrd="2" destOrd="0" parTransId="{D5919130-1087-4D74-96BB-0DF7BF36AB1B}" sibTransId="{F9436346-1CDE-4C39-B375-D42D35A8960C}"/>
    <dgm:cxn modelId="{773F4012-1DBF-490E-8AE8-405297398AB2}" type="presOf" srcId="{0B9820F6-367F-408D-B9C5-1333A5E42FC3}" destId="{E06E2095-69E5-40CD-8CDF-74FBE7FFC717}" srcOrd="1" destOrd="0" presId="urn:microsoft.com/office/officeart/2005/8/layout/list1"/>
    <dgm:cxn modelId="{ED0DD320-5EC7-4E65-A9B2-8872CA98722C}" type="presOf" srcId="{9A999543-33AF-4265-B278-CC694A427606}" destId="{E0A8128D-1F8A-4868-BC93-76A1DD8AEE98}" srcOrd="0" destOrd="0" presId="urn:microsoft.com/office/officeart/2005/8/layout/list1"/>
    <dgm:cxn modelId="{B6500F2C-C364-4198-972A-7A54DC872503}" srcId="{3F0C01AD-DC05-4F7F-AAC2-ECB0860C0FF4}" destId="{9A999543-33AF-4265-B278-CC694A427606}" srcOrd="0" destOrd="0" parTransId="{2BBAA8C8-6B7D-4946-8596-EC02CF6F365F}" sibTransId="{54C40A23-9AD9-4448-9670-B7ED4CF8610D}"/>
    <dgm:cxn modelId="{9D135339-D398-49BB-A890-D63511DE64AF}" type="presOf" srcId="{22C3B231-18C2-4E4C-9195-DAB1D9C1082F}" destId="{F998E69E-C256-4E26-9CC0-27A81A249DBB}" srcOrd="1" destOrd="0" presId="urn:microsoft.com/office/officeart/2005/8/layout/list1"/>
    <dgm:cxn modelId="{05630851-FF5C-4A42-848D-11BECB6C3435}" srcId="{3F0C01AD-DC05-4F7F-AAC2-ECB0860C0FF4}" destId="{0B9820F6-367F-408D-B9C5-1333A5E42FC3}" srcOrd="1" destOrd="0" parTransId="{85A55644-D25C-4C13-A89F-7AB9730D63A4}" sibTransId="{43E6DC93-0B6E-4292-9A12-58FB573213BF}"/>
    <dgm:cxn modelId="{52D3D871-63EC-48FF-85BA-751FAC8CCD9E}" type="presOf" srcId="{9A999543-33AF-4265-B278-CC694A427606}" destId="{72B1DFE8-6417-4A90-964B-AB9CC9F8683B}" srcOrd="1" destOrd="0" presId="urn:microsoft.com/office/officeart/2005/8/layout/list1"/>
    <dgm:cxn modelId="{8DCC7FCC-FE8D-4C19-9090-BA290B4537EC}" type="presOf" srcId="{0B9820F6-367F-408D-B9C5-1333A5E42FC3}" destId="{2A69FD8A-A1A0-444C-85F8-B41643BD7B50}" srcOrd="0" destOrd="0" presId="urn:microsoft.com/office/officeart/2005/8/layout/list1"/>
    <dgm:cxn modelId="{0ABC57E6-038A-42D6-B836-12779DB82D2D}" type="presOf" srcId="{22C3B231-18C2-4E4C-9195-DAB1D9C1082F}" destId="{2072FBEF-2A2F-4E69-B70E-8E44E68EB3EC}" srcOrd="0" destOrd="0" presId="urn:microsoft.com/office/officeart/2005/8/layout/list1"/>
    <dgm:cxn modelId="{302DD8F7-FF4B-40AE-AEB2-0FBDAB7E683B}" type="presOf" srcId="{3F0C01AD-DC05-4F7F-AAC2-ECB0860C0FF4}" destId="{BF8A5760-093D-49E8-B951-3AC39A7CFA45}" srcOrd="0" destOrd="0" presId="urn:microsoft.com/office/officeart/2005/8/layout/list1"/>
    <dgm:cxn modelId="{B405131A-B7A6-415C-9395-BB14336CB5C0}" type="presParOf" srcId="{BF8A5760-093D-49E8-B951-3AC39A7CFA45}" destId="{A36F3625-CE04-4ACA-A7CD-FE0CA043248F}" srcOrd="0" destOrd="0" presId="urn:microsoft.com/office/officeart/2005/8/layout/list1"/>
    <dgm:cxn modelId="{D26ABD86-FDD9-4A9C-BFBC-0AE814929213}" type="presParOf" srcId="{A36F3625-CE04-4ACA-A7CD-FE0CA043248F}" destId="{E0A8128D-1F8A-4868-BC93-76A1DD8AEE98}" srcOrd="0" destOrd="0" presId="urn:microsoft.com/office/officeart/2005/8/layout/list1"/>
    <dgm:cxn modelId="{6EEFA5E6-A635-4F92-B0D6-8D6E06157852}" type="presParOf" srcId="{A36F3625-CE04-4ACA-A7CD-FE0CA043248F}" destId="{72B1DFE8-6417-4A90-964B-AB9CC9F8683B}" srcOrd="1" destOrd="0" presId="urn:microsoft.com/office/officeart/2005/8/layout/list1"/>
    <dgm:cxn modelId="{C0C70770-E134-4322-8AB6-73D2694EE52E}" type="presParOf" srcId="{BF8A5760-093D-49E8-B951-3AC39A7CFA45}" destId="{25F905EB-5395-40CF-9335-3A60B9805841}" srcOrd="1" destOrd="0" presId="urn:microsoft.com/office/officeart/2005/8/layout/list1"/>
    <dgm:cxn modelId="{B8828526-7417-4BFC-B273-33B499707F33}" type="presParOf" srcId="{BF8A5760-093D-49E8-B951-3AC39A7CFA45}" destId="{239803D8-F5FA-410F-B399-C66316C16A5B}" srcOrd="2" destOrd="0" presId="urn:microsoft.com/office/officeart/2005/8/layout/list1"/>
    <dgm:cxn modelId="{0F480BE8-4495-4CD5-A31A-1A571458E318}" type="presParOf" srcId="{BF8A5760-093D-49E8-B951-3AC39A7CFA45}" destId="{A75830C1-9440-43DF-887F-4D47CDCD8AF7}" srcOrd="3" destOrd="0" presId="urn:microsoft.com/office/officeart/2005/8/layout/list1"/>
    <dgm:cxn modelId="{57D1F468-315D-4302-8000-279BBD0D205D}" type="presParOf" srcId="{BF8A5760-093D-49E8-B951-3AC39A7CFA45}" destId="{1F3A4631-B2F6-40B8-A224-48D867C0A573}" srcOrd="4" destOrd="0" presId="urn:microsoft.com/office/officeart/2005/8/layout/list1"/>
    <dgm:cxn modelId="{58058437-7A60-4E5C-A64F-6BB7909F30B3}" type="presParOf" srcId="{1F3A4631-B2F6-40B8-A224-48D867C0A573}" destId="{2A69FD8A-A1A0-444C-85F8-B41643BD7B50}" srcOrd="0" destOrd="0" presId="urn:microsoft.com/office/officeart/2005/8/layout/list1"/>
    <dgm:cxn modelId="{5B60B8B5-5879-4386-AE21-42FDCDA9549E}" type="presParOf" srcId="{1F3A4631-B2F6-40B8-A224-48D867C0A573}" destId="{E06E2095-69E5-40CD-8CDF-74FBE7FFC717}" srcOrd="1" destOrd="0" presId="urn:microsoft.com/office/officeart/2005/8/layout/list1"/>
    <dgm:cxn modelId="{A12AF586-50F0-4580-AF10-CB684258984B}" type="presParOf" srcId="{BF8A5760-093D-49E8-B951-3AC39A7CFA45}" destId="{C831EDE5-485B-4923-945D-DDE1987C5521}" srcOrd="5" destOrd="0" presId="urn:microsoft.com/office/officeart/2005/8/layout/list1"/>
    <dgm:cxn modelId="{F4FB8DA4-3605-4D8B-8D59-04D4A5726DAC}" type="presParOf" srcId="{BF8A5760-093D-49E8-B951-3AC39A7CFA45}" destId="{0EEA3333-D2AC-4A47-BEE9-EB920380A35E}" srcOrd="6" destOrd="0" presId="urn:microsoft.com/office/officeart/2005/8/layout/list1"/>
    <dgm:cxn modelId="{3448108C-2A99-4E22-8DCC-7597FD8B95DD}" type="presParOf" srcId="{BF8A5760-093D-49E8-B951-3AC39A7CFA45}" destId="{E19866A9-705C-41D1-A8B5-8F8C2A9E64AE}" srcOrd="7" destOrd="0" presId="urn:microsoft.com/office/officeart/2005/8/layout/list1"/>
    <dgm:cxn modelId="{C77211BF-7F06-4EEE-A7BA-CC23F04B4F19}" type="presParOf" srcId="{BF8A5760-093D-49E8-B951-3AC39A7CFA45}" destId="{5D52EE8E-BF13-45EC-A908-B4871E66685C}" srcOrd="8" destOrd="0" presId="urn:microsoft.com/office/officeart/2005/8/layout/list1"/>
    <dgm:cxn modelId="{D33CF558-1466-4255-A97D-511328749313}" type="presParOf" srcId="{5D52EE8E-BF13-45EC-A908-B4871E66685C}" destId="{2072FBEF-2A2F-4E69-B70E-8E44E68EB3EC}" srcOrd="0" destOrd="0" presId="urn:microsoft.com/office/officeart/2005/8/layout/list1"/>
    <dgm:cxn modelId="{17CE37B4-FBAD-4E00-A566-B1219F36C986}" type="presParOf" srcId="{5D52EE8E-BF13-45EC-A908-B4871E66685C}" destId="{F998E69E-C256-4E26-9CC0-27A81A249DBB}" srcOrd="1" destOrd="0" presId="urn:microsoft.com/office/officeart/2005/8/layout/list1"/>
    <dgm:cxn modelId="{776E722E-3C25-4D48-B288-A78069F93613}" type="presParOf" srcId="{BF8A5760-093D-49E8-B951-3AC39A7CFA45}" destId="{13312843-A232-48B6-A0F0-C9BB352ADB71}" srcOrd="9" destOrd="0" presId="urn:microsoft.com/office/officeart/2005/8/layout/list1"/>
    <dgm:cxn modelId="{A5436D8C-307C-416D-BFF9-4F91CCA32751}" type="presParOf" srcId="{BF8A5760-093D-49E8-B951-3AC39A7CFA45}" destId="{51F7346B-9B28-4E9A-A0FC-B60FD17C824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4F3495-3D27-4A4D-B41B-803FA2A094C5}" type="doc">
      <dgm:prSet loTypeId="urn:microsoft.com/office/officeart/2005/8/layout/hProcess7#2" loCatId="list" qsTypeId="urn:microsoft.com/office/officeart/2005/8/quickstyle/simple1" qsCatId="simple" csTypeId="urn:microsoft.com/office/officeart/2005/8/colors/accent1_2" csCatId="accent1" phldr="1"/>
      <dgm:spPr/>
      <dgm:t>
        <a:bodyPr/>
        <a:lstStyle/>
        <a:p>
          <a:endParaRPr lang="en-US"/>
        </a:p>
      </dgm:t>
    </dgm:pt>
    <dgm:pt modelId="{0E3B1D77-2599-4067-9685-9B8E2BE97737}">
      <dgm:prSet phldrT="[Text]" phldr="1"/>
      <dgm:spPr/>
      <dgm:t>
        <a:bodyPr/>
        <a:lstStyle/>
        <a:p>
          <a:endParaRPr lang="en-US"/>
        </a:p>
      </dgm:t>
    </dgm:pt>
    <dgm:pt modelId="{170091FF-6FDC-499C-A78B-1E5AE4EE320F}" type="parTrans" cxnId="{29227312-0760-44F0-93F8-FC0D2EF112D9}">
      <dgm:prSet/>
      <dgm:spPr/>
      <dgm:t>
        <a:bodyPr/>
        <a:lstStyle/>
        <a:p>
          <a:endParaRPr lang="en-US"/>
        </a:p>
      </dgm:t>
    </dgm:pt>
    <dgm:pt modelId="{7A0A765A-58AE-48E4-99C0-51F180F7A960}" type="sibTrans" cxnId="{29227312-0760-44F0-93F8-FC0D2EF112D9}">
      <dgm:prSet/>
      <dgm:spPr/>
      <dgm:t>
        <a:bodyPr/>
        <a:lstStyle/>
        <a:p>
          <a:endParaRPr lang="en-US"/>
        </a:p>
      </dgm:t>
    </dgm:pt>
    <dgm:pt modelId="{537E32C5-794A-4979-AFCB-672742CC598D}">
      <dgm:prSet phldrT="[Text]" custT="1"/>
      <dgm:spPr/>
      <dgm:t>
        <a:bodyPr/>
        <a:lstStyle/>
        <a:p>
          <a:r>
            <a:rPr lang="en-US" sz="4000" dirty="0"/>
            <a:t>TOOLS</a:t>
          </a:r>
        </a:p>
      </dgm:t>
    </dgm:pt>
    <dgm:pt modelId="{F23FC2E6-8D91-4357-8496-C74912884EB6}" type="parTrans" cxnId="{87112FF6-73F5-4E26-B3E2-28A8B646E3FD}">
      <dgm:prSet/>
      <dgm:spPr/>
      <dgm:t>
        <a:bodyPr/>
        <a:lstStyle/>
        <a:p>
          <a:endParaRPr lang="en-US"/>
        </a:p>
      </dgm:t>
    </dgm:pt>
    <dgm:pt modelId="{79FB3C04-C075-44CA-B8CF-B2170BA417D7}" type="sibTrans" cxnId="{87112FF6-73F5-4E26-B3E2-28A8B646E3FD}">
      <dgm:prSet/>
      <dgm:spPr/>
      <dgm:t>
        <a:bodyPr/>
        <a:lstStyle/>
        <a:p>
          <a:endParaRPr lang="en-US"/>
        </a:p>
      </dgm:t>
    </dgm:pt>
    <dgm:pt modelId="{5B5582B8-3D29-4929-B709-7A60C7DA0357}">
      <dgm:prSet phldrT="[Text]" phldr="1"/>
      <dgm:spPr/>
      <dgm:t>
        <a:bodyPr/>
        <a:lstStyle/>
        <a:p>
          <a:endParaRPr lang="en-US"/>
        </a:p>
      </dgm:t>
    </dgm:pt>
    <dgm:pt modelId="{615B1C75-8AD7-4F32-8E64-2180ACA35426}" type="parTrans" cxnId="{C02B1F22-4F79-4FF0-8B34-2D2922F16373}">
      <dgm:prSet/>
      <dgm:spPr/>
      <dgm:t>
        <a:bodyPr/>
        <a:lstStyle/>
        <a:p>
          <a:endParaRPr lang="en-US"/>
        </a:p>
      </dgm:t>
    </dgm:pt>
    <dgm:pt modelId="{DB96EC79-8254-413D-A336-EB7BD2C965C3}" type="sibTrans" cxnId="{C02B1F22-4F79-4FF0-8B34-2D2922F16373}">
      <dgm:prSet/>
      <dgm:spPr/>
      <dgm:t>
        <a:bodyPr/>
        <a:lstStyle/>
        <a:p>
          <a:endParaRPr lang="en-US"/>
        </a:p>
      </dgm:t>
    </dgm:pt>
    <dgm:pt modelId="{96221A49-CDB2-4CBF-A374-9FCF58CF53FC}">
      <dgm:prSet phldrT="[Text]" custT="1"/>
      <dgm:spPr/>
      <dgm:t>
        <a:bodyPr/>
        <a:lstStyle/>
        <a:p>
          <a:r>
            <a:rPr lang="en-US" sz="4000" dirty="0"/>
            <a:t>MEDIA</a:t>
          </a:r>
        </a:p>
      </dgm:t>
    </dgm:pt>
    <dgm:pt modelId="{DC3BEDF3-F663-42D6-BC30-3A292D6152C6}" type="parTrans" cxnId="{F6480B74-2E48-487C-B19A-52843F16FB55}">
      <dgm:prSet/>
      <dgm:spPr/>
      <dgm:t>
        <a:bodyPr/>
        <a:lstStyle/>
        <a:p>
          <a:endParaRPr lang="en-US"/>
        </a:p>
      </dgm:t>
    </dgm:pt>
    <dgm:pt modelId="{9349EE6A-AB05-4BCA-8B53-1DC1E6F15307}" type="sibTrans" cxnId="{F6480B74-2E48-487C-B19A-52843F16FB55}">
      <dgm:prSet/>
      <dgm:spPr/>
      <dgm:t>
        <a:bodyPr/>
        <a:lstStyle/>
        <a:p>
          <a:endParaRPr lang="en-US"/>
        </a:p>
      </dgm:t>
    </dgm:pt>
    <dgm:pt modelId="{C9074FA2-6DFB-4381-8C8B-DCDAECC2C7C3}">
      <dgm:prSet phldrT="[Text]" phldr="1"/>
      <dgm:spPr/>
      <dgm:t>
        <a:bodyPr/>
        <a:lstStyle/>
        <a:p>
          <a:endParaRPr lang="en-US"/>
        </a:p>
      </dgm:t>
    </dgm:pt>
    <dgm:pt modelId="{86A479AF-0198-4AC8-AA5B-045F95F48ED1}" type="parTrans" cxnId="{8B1FFCC2-CE5E-4FCC-A5EE-666686A588C0}">
      <dgm:prSet/>
      <dgm:spPr/>
      <dgm:t>
        <a:bodyPr/>
        <a:lstStyle/>
        <a:p>
          <a:endParaRPr lang="en-US"/>
        </a:p>
      </dgm:t>
    </dgm:pt>
    <dgm:pt modelId="{D00C4A4F-7B16-4232-B5B6-73818BB62DCC}" type="sibTrans" cxnId="{8B1FFCC2-CE5E-4FCC-A5EE-666686A588C0}">
      <dgm:prSet/>
      <dgm:spPr/>
      <dgm:t>
        <a:bodyPr/>
        <a:lstStyle/>
        <a:p>
          <a:endParaRPr lang="en-US"/>
        </a:p>
      </dgm:t>
    </dgm:pt>
    <dgm:pt modelId="{F314B193-736E-4A59-8C57-2EE24F2EFB4B}">
      <dgm:prSet phldrT="[Text]" custT="1"/>
      <dgm:spPr/>
      <dgm:t>
        <a:bodyPr/>
        <a:lstStyle/>
        <a:p>
          <a:r>
            <a:rPr lang="en-US" sz="4000" dirty="0"/>
            <a:t>MESSAGES</a:t>
          </a:r>
        </a:p>
      </dgm:t>
    </dgm:pt>
    <dgm:pt modelId="{430064D3-D820-46DB-BC44-323D63913F25}" type="parTrans" cxnId="{C0BCA06E-32A2-4965-9F68-88AD7E348B99}">
      <dgm:prSet/>
      <dgm:spPr/>
      <dgm:t>
        <a:bodyPr/>
        <a:lstStyle/>
        <a:p>
          <a:endParaRPr lang="en-US"/>
        </a:p>
      </dgm:t>
    </dgm:pt>
    <dgm:pt modelId="{D6435A44-EBC5-4B4C-B3CD-A7164AF71D47}" type="sibTrans" cxnId="{C0BCA06E-32A2-4965-9F68-88AD7E348B99}">
      <dgm:prSet/>
      <dgm:spPr/>
      <dgm:t>
        <a:bodyPr/>
        <a:lstStyle/>
        <a:p>
          <a:endParaRPr lang="en-US"/>
        </a:p>
      </dgm:t>
    </dgm:pt>
    <dgm:pt modelId="{00C90DF0-8AC5-4322-9423-7ACDCDB47484}" type="pres">
      <dgm:prSet presAssocID="{404F3495-3D27-4A4D-B41B-803FA2A094C5}" presName="Name0" presStyleCnt="0">
        <dgm:presLayoutVars>
          <dgm:dir/>
          <dgm:animLvl val="lvl"/>
          <dgm:resizeHandles val="exact"/>
        </dgm:presLayoutVars>
      </dgm:prSet>
      <dgm:spPr/>
    </dgm:pt>
    <dgm:pt modelId="{76FADD00-413C-45D0-B539-0749AC688270}" type="pres">
      <dgm:prSet presAssocID="{0E3B1D77-2599-4067-9685-9B8E2BE97737}" presName="compositeNode" presStyleCnt="0">
        <dgm:presLayoutVars>
          <dgm:bulletEnabled val="1"/>
        </dgm:presLayoutVars>
      </dgm:prSet>
      <dgm:spPr/>
    </dgm:pt>
    <dgm:pt modelId="{78059162-7B4F-4F4F-86B9-1BEB18116B43}" type="pres">
      <dgm:prSet presAssocID="{0E3B1D77-2599-4067-9685-9B8E2BE97737}" presName="bgRect" presStyleLbl="node1" presStyleIdx="0" presStyleCnt="3"/>
      <dgm:spPr/>
    </dgm:pt>
    <dgm:pt modelId="{E4491E03-38B4-4330-B999-894D029DF17B}" type="pres">
      <dgm:prSet presAssocID="{0E3B1D77-2599-4067-9685-9B8E2BE97737}" presName="parentNode" presStyleLbl="node1" presStyleIdx="0" presStyleCnt="3">
        <dgm:presLayoutVars>
          <dgm:chMax val="0"/>
          <dgm:bulletEnabled val="1"/>
        </dgm:presLayoutVars>
      </dgm:prSet>
      <dgm:spPr/>
    </dgm:pt>
    <dgm:pt modelId="{560B24CF-8979-4137-9485-C52DCABD57B8}" type="pres">
      <dgm:prSet presAssocID="{0E3B1D77-2599-4067-9685-9B8E2BE97737}" presName="childNode" presStyleLbl="node1" presStyleIdx="0" presStyleCnt="3">
        <dgm:presLayoutVars>
          <dgm:bulletEnabled val="1"/>
        </dgm:presLayoutVars>
      </dgm:prSet>
      <dgm:spPr/>
    </dgm:pt>
    <dgm:pt modelId="{1CA2E14F-8BD4-42AB-AA8F-1A814D9F2F57}" type="pres">
      <dgm:prSet presAssocID="{7A0A765A-58AE-48E4-99C0-51F180F7A960}" presName="hSp" presStyleCnt="0"/>
      <dgm:spPr/>
    </dgm:pt>
    <dgm:pt modelId="{B183F3F4-A88D-4BDE-A9E6-2A0AC7F43B25}" type="pres">
      <dgm:prSet presAssocID="{7A0A765A-58AE-48E4-99C0-51F180F7A960}" presName="vProcSp" presStyleCnt="0"/>
      <dgm:spPr/>
    </dgm:pt>
    <dgm:pt modelId="{3761AB75-1A1E-4EBC-A4D3-ED448963562C}" type="pres">
      <dgm:prSet presAssocID="{7A0A765A-58AE-48E4-99C0-51F180F7A960}" presName="vSp1" presStyleCnt="0"/>
      <dgm:spPr/>
    </dgm:pt>
    <dgm:pt modelId="{60F246B9-5D5A-4326-94DD-36F8E0DD2629}" type="pres">
      <dgm:prSet presAssocID="{7A0A765A-58AE-48E4-99C0-51F180F7A960}" presName="simulatedConn" presStyleLbl="solidFgAcc1" presStyleIdx="0" presStyleCnt="2"/>
      <dgm:spPr/>
    </dgm:pt>
    <dgm:pt modelId="{5E6EC0A2-CEBE-4C87-985A-E3367E920354}" type="pres">
      <dgm:prSet presAssocID="{7A0A765A-58AE-48E4-99C0-51F180F7A960}" presName="vSp2" presStyleCnt="0"/>
      <dgm:spPr/>
    </dgm:pt>
    <dgm:pt modelId="{760904D9-71CC-4A0B-B747-08BE7BD9FEEC}" type="pres">
      <dgm:prSet presAssocID="{7A0A765A-58AE-48E4-99C0-51F180F7A960}" presName="sibTrans" presStyleCnt="0"/>
      <dgm:spPr/>
    </dgm:pt>
    <dgm:pt modelId="{B03B9B63-7CAC-4FCF-A505-A45B6ED2850C}" type="pres">
      <dgm:prSet presAssocID="{5B5582B8-3D29-4929-B709-7A60C7DA0357}" presName="compositeNode" presStyleCnt="0">
        <dgm:presLayoutVars>
          <dgm:bulletEnabled val="1"/>
        </dgm:presLayoutVars>
      </dgm:prSet>
      <dgm:spPr/>
    </dgm:pt>
    <dgm:pt modelId="{33396457-9BE1-49B1-AC69-917035EB9F7E}" type="pres">
      <dgm:prSet presAssocID="{5B5582B8-3D29-4929-B709-7A60C7DA0357}" presName="bgRect" presStyleLbl="node1" presStyleIdx="1" presStyleCnt="3"/>
      <dgm:spPr/>
    </dgm:pt>
    <dgm:pt modelId="{0103518F-4642-44CB-BD98-623B413AF165}" type="pres">
      <dgm:prSet presAssocID="{5B5582B8-3D29-4929-B709-7A60C7DA0357}" presName="parentNode" presStyleLbl="node1" presStyleIdx="1" presStyleCnt="3">
        <dgm:presLayoutVars>
          <dgm:chMax val="0"/>
          <dgm:bulletEnabled val="1"/>
        </dgm:presLayoutVars>
      </dgm:prSet>
      <dgm:spPr/>
    </dgm:pt>
    <dgm:pt modelId="{8138744B-3F29-4BCA-93CE-93212AEC3E7A}" type="pres">
      <dgm:prSet presAssocID="{5B5582B8-3D29-4929-B709-7A60C7DA0357}" presName="childNode" presStyleLbl="node1" presStyleIdx="1" presStyleCnt="3">
        <dgm:presLayoutVars>
          <dgm:bulletEnabled val="1"/>
        </dgm:presLayoutVars>
      </dgm:prSet>
      <dgm:spPr/>
    </dgm:pt>
    <dgm:pt modelId="{B5AEAE76-F11D-438E-A685-B01812F425E0}" type="pres">
      <dgm:prSet presAssocID="{DB96EC79-8254-413D-A336-EB7BD2C965C3}" presName="hSp" presStyleCnt="0"/>
      <dgm:spPr/>
    </dgm:pt>
    <dgm:pt modelId="{853A2D33-B001-42D3-9014-CE19AEE47893}" type="pres">
      <dgm:prSet presAssocID="{DB96EC79-8254-413D-A336-EB7BD2C965C3}" presName="vProcSp" presStyleCnt="0"/>
      <dgm:spPr/>
    </dgm:pt>
    <dgm:pt modelId="{9E8F1560-CB03-400F-96ED-0DBFE914EB34}" type="pres">
      <dgm:prSet presAssocID="{DB96EC79-8254-413D-A336-EB7BD2C965C3}" presName="vSp1" presStyleCnt="0"/>
      <dgm:spPr/>
    </dgm:pt>
    <dgm:pt modelId="{B35AEBD2-664C-40A4-899A-E46B34E02634}" type="pres">
      <dgm:prSet presAssocID="{DB96EC79-8254-413D-A336-EB7BD2C965C3}" presName="simulatedConn" presStyleLbl="solidFgAcc1" presStyleIdx="1" presStyleCnt="2"/>
      <dgm:spPr/>
    </dgm:pt>
    <dgm:pt modelId="{803BF0F9-6F79-4FF2-ADB0-12582E3733EC}" type="pres">
      <dgm:prSet presAssocID="{DB96EC79-8254-413D-A336-EB7BD2C965C3}" presName="vSp2" presStyleCnt="0"/>
      <dgm:spPr/>
    </dgm:pt>
    <dgm:pt modelId="{6BF9592D-E4E7-4AF7-A582-2D0A0D154CA8}" type="pres">
      <dgm:prSet presAssocID="{DB96EC79-8254-413D-A336-EB7BD2C965C3}" presName="sibTrans" presStyleCnt="0"/>
      <dgm:spPr/>
    </dgm:pt>
    <dgm:pt modelId="{47886E2C-2CF6-407C-9869-CCEEE23B44B0}" type="pres">
      <dgm:prSet presAssocID="{C9074FA2-6DFB-4381-8C8B-DCDAECC2C7C3}" presName="compositeNode" presStyleCnt="0">
        <dgm:presLayoutVars>
          <dgm:bulletEnabled val="1"/>
        </dgm:presLayoutVars>
      </dgm:prSet>
      <dgm:spPr/>
    </dgm:pt>
    <dgm:pt modelId="{2699D72C-20B1-4068-9697-5F1DFC786EF1}" type="pres">
      <dgm:prSet presAssocID="{C9074FA2-6DFB-4381-8C8B-DCDAECC2C7C3}" presName="bgRect" presStyleLbl="node1" presStyleIdx="2" presStyleCnt="3"/>
      <dgm:spPr/>
    </dgm:pt>
    <dgm:pt modelId="{155A913D-CAD8-4881-872B-0CB1AD55BB59}" type="pres">
      <dgm:prSet presAssocID="{C9074FA2-6DFB-4381-8C8B-DCDAECC2C7C3}" presName="parentNode" presStyleLbl="node1" presStyleIdx="2" presStyleCnt="3">
        <dgm:presLayoutVars>
          <dgm:chMax val="0"/>
          <dgm:bulletEnabled val="1"/>
        </dgm:presLayoutVars>
      </dgm:prSet>
      <dgm:spPr/>
    </dgm:pt>
    <dgm:pt modelId="{7281506C-3DD1-485D-90DC-6CD60FF254C4}" type="pres">
      <dgm:prSet presAssocID="{C9074FA2-6DFB-4381-8C8B-DCDAECC2C7C3}" presName="childNode" presStyleLbl="node1" presStyleIdx="2" presStyleCnt="3">
        <dgm:presLayoutVars>
          <dgm:bulletEnabled val="1"/>
        </dgm:presLayoutVars>
      </dgm:prSet>
      <dgm:spPr/>
    </dgm:pt>
  </dgm:ptLst>
  <dgm:cxnLst>
    <dgm:cxn modelId="{2379B106-57B2-48EF-A3DC-D4C2D9D4A4E6}" type="presOf" srcId="{C9074FA2-6DFB-4381-8C8B-DCDAECC2C7C3}" destId="{155A913D-CAD8-4881-872B-0CB1AD55BB59}" srcOrd="1" destOrd="0" presId="urn:microsoft.com/office/officeart/2005/8/layout/hProcess7#2"/>
    <dgm:cxn modelId="{C689B706-99EA-49C5-A15F-A537EB7C02EB}" type="presOf" srcId="{5B5582B8-3D29-4929-B709-7A60C7DA0357}" destId="{0103518F-4642-44CB-BD98-623B413AF165}" srcOrd="1" destOrd="0" presId="urn:microsoft.com/office/officeart/2005/8/layout/hProcess7#2"/>
    <dgm:cxn modelId="{440FDC0B-B5F6-4B1F-A006-4515C4A6E967}" type="presOf" srcId="{C9074FA2-6DFB-4381-8C8B-DCDAECC2C7C3}" destId="{2699D72C-20B1-4068-9697-5F1DFC786EF1}" srcOrd="0" destOrd="0" presId="urn:microsoft.com/office/officeart/2005/8/layout/hProcess7#2"/>
    <dgm:cxn modelId="{29227312-0760-44F0-93F8-FC0D2EF112D9}" srcId="{404F3495-3D27-4A4D-B41B-803FA2A094C5}" destId="{0E3B1D77-2599-4067-9685-9B8E2BE97737}" srcOrd="0" destOrd="0" parTransId="{170091FF-6FDC-499C-A78B-1E5AE4EE320F}" sibTransId="{7A0A765A-58AE-48E4-99C0-51F180F7A960}"/>
    <dgm:cxn modelId="{C02B1F22-4F79-4FF0-8B34-2D2922F16373}" srcId="{404F3495-3D27-4A4D-B41B-803FA2A094C5}" destId="{5B5582B8-3D29-4929-B709-7A60C7DA0357}" srcOrd="1" destOrd="0" parTransId="{615B1C75-8AD7-4F32-8E64-2180ACA35426}" sibTransId="{DB96EC79-8254-413D-A336-EB7BD2C965C3}"/>
    <dgm:cxn modelId="{31EC5822-4263-4EF2-9F03-25FB6DBC1593}" type="presOf" srcId="{0E3B1D77-2599-4067-9685-9B8E2BE97737}" destId="{E4491E03-38B4-4330-B999-894D029DF17B}" srcOrd="1" destOrd="0" presId="urn:microsoft.com/office/officeart/2005/8/layout/hProcess7#2"/>
    <dgm:cxn modelId="{3454DB34-0E13-44F9-BB72-DAAF81D0AB56}" type="presOf" srcId="{537E32C5-794A-4979-AFCB-672742CC598D}" destId="{560B24CF-8979-4137-9485-C52DCABD57B8}" srcOrd="0" destOrd="0" presId="urn:microsoft.com/office/officeart/2005/8/layout/hProcess7#2"/>
    <dgm:cxn modelId="{C0BCA06E-32A2-4965-9F68-88AD7E348B99}" srcId="{C9074FA2-6DFB-4381-8C8B-DCDAECC2C7C3}" destId="{F314B193-736E-4A59-8C57-2EE24F2EFB4B}" srcOrd="0" destOrd="0" parTransId="{430064D3-D820-46DB-BC44-323D63913F25}" sibTransId="{D6435A44-EBC5-4B4C-B3CD-A7164AF71D47}"/>
    <dgm:cxn modelId="{D19EF571-2B7F-4BC0-9587-98A7304E3A31}" type="presOf" srcId="{404F3495-3D27-4A4D-B41B-803FA2A094C5}" destId="{00C90DF0-8AC5-4322-9423-7ACDCDB47484}" srcOrd="0" destOrd="0" presId="urn:microsoft.com/office/officeart/2005/8/layout/hProcess7#2"/>
    <dgm:cxn modelId="{F6480B74-2E48-487C-B19A-52843F16FB55}" srcId="{5B5582B8-3D29-4929-B709-7A60C7DA0357}" destId="{96221A49-CDB2-4CBF-A374-9FCF58CF53FC}" srcOrd="0" destOrd="0" parTransId="{DC3BEDF3-F663-42D6-BC30-3A292D6152C6}" sibTransId="{9349EE6A-AB05-4BCA-8B53-1DC1E6F15307}"/>
    <dgm:cxn modelId="{A632FF76-1FE2-42FE-8AC1-69E95F776060}" type="presOf" srcId="{0E3B1D77-2599-4067-9685-9B8E2BE97737}" destId="{78059162-7B4F-4F4F-86B9-1BEB18116B43}" srcOrd="0" destOrd="0" presId="urn:microsoft.com/office/officeart/2005/8/layout/hProcess7#2"/>
    <dgm:cxn modelId="{0DBD8294-E259-466E-8C65-657CAA7AA52A}" type="presOf" srcId="{F314B193-736E-4A59-8C57-2EE24F2EFB4B}" destId="{7281506C-3DD1-485D-90DC-6CD60FF254C4}" srcOrd="0" destOrd="0" presId="urn:microsoft.com/office/officeart/2005/8/layout/hProcess7#2"/>
    <dgm:cxn modelId="{D1BB06C1-1358-46F5-B70C-66E0D037E9EF}" type="presOf" srcId="{5B5582B8-3D29-4929-B709-7A60C7DA0357}" destId="{33396457-9BE1-49B1-AC69-917035EB9F7E}" srcOrd="0" destOrd="0" presId="urn:microsoft.com/office/officeart/2005/8/layout/hProcess7#2"/>
    <dgm:cxn modelId="{8B1FFCC2-CE5E-4FCC-A5EE-666686A588C0}" srcId="{404F3495-3D27-4A4D-B41B-803FA2A094C5}" destId="{C9074FA2-6DFB-4381-8C8B-DCDAECC2C7C3}" srcOrd="2" destOrd="0" parTransId="{86A479AF-0198-4AC8-AA5B-045F95F48ED1}" sibTransId="{D00C4A4F-7B16-4232-B5B6-73818BB62DCC}"/>
    <dgm:cxn modelId="{EE5DE9C6-ABC0-42CC-8A8F-EB85A47B0A6F}" type="presOf" srcId="{96221A49-CDB2-4CBF-A374-9FCF58CF53FC}" destId="{8138744B-3F29-4BCA-93CE-93212AEC3E7A}" srcOrd="0" destOrd="0" presId="urn:microsoft.com/office/officeart/2005/8/layout/hProcess7#2"/>
    <dgm:cxn modelId="{87112FF6-73F5-4E26-B3E2-28A8B646E3FD}" srcId="{0E3B1D77-2599-4067-9685-9B8E2BE97737}" destId="{537E32C5-794A-4979-AFCB-672742CC598D}" srcOrd="0" destOrd="0" parTransId="{F23FC2E6-8D91-4357-8496-C74912884EB6}" sibTransId="{79FB3C04-C075-44CA-B8CF-B2170BA417D7}"/>
    <dgm:cxn modelId="{25BAAA0B-5C4D-4246-9569-70233C263CB3}" type="presParOf" srcId="{00C90DF0-8AC5-4322-9423-7ACDCDB47484}" destId="{76FADD00-413C-45D0-B539-0749AC688270}" srcOrd="0" destOrd="0" presId="urn:microsoft.com/office/officeart/2005/8/layout/hProcess7#2"/>
    <dgm:cxn modelId="{CA126CEA-21BB-4174-9D19-D8523289F02C}" type="presParOf" srcId="{76FADD00-413C-45D0-B539-0749AC688270}" destId="{78059162-7B4F-4F4F-86B9-1BEB18116B43}" srcOrd="0" destOrd="0" presId="urn:microsoft.com/office/officeart/2005/8/layout/hProcess7#2"/>
    <dgm:cxn modelId="{50ABA9BE-4F9E-468F-B978-565195875A53}" type="presParOf" srcId="{76FADD00-413C-45D0-B539-0749AC688270}" destId="{E4491E03-38B4-4330-B999-894D029DF17B}" srcOrd="1" destOrd="0" presId="urn:microsoft.com/office/officeart/2005/8/layout/hProcess7#2"/>
    <dgm:cxn modelId="{3A325A45-EA71-4B30-8BBD-FDC0AD4EA196}" type="presParOf" srcId="{76FADD00-413C-45D0-B539-0749AC688270}" destId="{560B24CF-8979-4137-9485-C52DCABD57B8}" srcOrd="2" destOrd="0" presId="urn:microsoft.com/office/officeart/2005/8/layout/hProcess7#2"/>
    <dgm:cxn modelId="{0E743AE4-6134-4BB1-92BD-00123B0AE6F4}" type="presParOf" srcId="{00C90DF0-8AC5-4322-9423-7ACDCDB47484}" destId="{1CA2E14F-8BD4-42AB-AA8F-1A814D9F2F57}" srcOrd="1" destOrd="0" presId="urn:microsoft.com/office/officeart/2005/8/layout/hProcess7#2"/>
    <dgm:cxn modelId="{46657000-7C5A-4038-B038-7BEF4D0D1386}" type="presParOf" srcId="{00C90DF0-8AC5-4322-9423-7ACDCDB47484}" destId="{B183F3F4-A88D-4BDE-A9E6-2A0AC7F43B25}" srcOrd="2" destOrd="0" presId="urn:microsoft.com/office/officeart/2005/8/layout/hProcess7#2"/>
    <dgm:cxn modelId="{F94956C6-3A30-43E7-AE24-CA5997EFD79B}" type="presParOf" srcId="{B183F3F4-A88D-4BDE-A9E6-2A0AC7F43B25}" destId="{3761AB75-1A1E-4EBC-A4D3-ED448963562C}" srcOrd="0" destOrd="0" presId="urn:microsoft.com/office/officeart/2005/8/layout/hProcess7#2"/>
    <dgm:cxn modelId="{B4A82387-3165-45B8-8BAB-0D1B3009928C}" type="presParOf" srcId="{B183F3F4-A88D-4BDE-A9E6-2A0AC7F43B25}" destId="{60F246B9-5D5A-4326-94DD-36F8E0DD2629}" srcOrd="1" destOrd="0" presId="urn:microsoft.com/office/officeart/2005/8/layout/hProcess7#2"/>
    <dgm:cxn modelId="{CDC662BC-0788-4FB3-A245-9BEB40A013AF}" type="presParOf" srcId="{B183F3F4-A88D-4BDE-A9E6-2A0AC7F43B25}" destId="{5E6EC0A2-CEBE-4C87-985A-E3367E920354}" srcOrd="2" destOrd="0" presId="urn:microsoft.com/office/officeart/2005/8/layout/hProcess7#2"/>
    <dgm:cxn modelId="{D01A55E0-A518-407D-9E00-BA25CFBFF6E7}" type="presParOf" srcId="{00C90DF0-8AC5-4322-9423-7ACDCDB47484}" destId="{760904D9-71CC-4A0B-B747-08BE7BD9FEEC}" srcOrd="3" destOrd="0" presId="urn:microsoft.com/office/officeart/2005/8/layout/hProcess7#2"/>
    <dgm:cxn modelId="{2B3A84FD-2AD8-46E8-8D4C-88966B70C126}" type="presParOf" srcId="{00C90DF0-8AC5-4322-9423-7ACDCDB47484}" destId="{B03B9B63-7CAC-4FCF-A505-A45B6ED2850C}" srcOrd="4" destOrd="0" presId="urn:microsoft.com/office/officeart/2005/8/layout/hProcess7#2"/>
    <dgm:cxn modelId="{E8248BA4-285F-4965-ABD8-53DD704634D6}" type="presParOf" srcId="{B03B9B63-7CAC-4FCF-A505-A45B6ED2850C}" destId="{33396457-9BE1-49B1-AC69-917035EB9F7E}" srcOrd="0" destOrd="0" presId="urn:microsoft.com/office/officeart/2005/8/layout/hProcess7#2"/>
    <dgm:cxn modelId="{BC9BF6CC-BFE0-4CD9-8447-DDD2A3FB3930}" type="presParOf" srcId="{B03B9B63-7CAC-4FCF-A505-A45B6ED2850C}" destId="{0103518F-4642-44CB-BD98-623B413AF165}" srcOrd="1" destOrd="0" presId="urn:microsoft.com/office/officeart/2005/8/layout/hProcess7#2"/>
    <dgm:cxn modelId="{60E249EA-D8E0-4C01-B5DC-096DA88FB9A7}" type="presParOf" srcId="{B03B9B63-7CAC-4FCF-A505-A45B6ED2850C}" destId="{8138744B-3F29-4BCA-93CE-93212AEC3E7A}" srcOrd="2" destOrd="0" presId="urn:microsoft.com/office/officeart/2005/8/layout/hProcess7#2"/>
    <dgm:cxn modelId="{7A09613E-E527-49AE-9A51-D0B65CA577CF}" type="presParOf" srcId="{00C90DF0-8AC5-4322-9423-7ACDCDB47484}" destId="{B5AEAE76-F11D-438E-A685-B01812F425E0}" srcOrd="5" destOrd="0" presId="urn:microsoft.com/office/officeart/2005/8/layout/hProcess7#2"/>
    <dgm:cxn modelId="{536121DF-DB7B-4942-A3CA-4BE661A40153}" type="presParOf" srcId="{00C90DF0-8AC5-4322-9423-7ACDCDB47484}" destId="{853A2D33-B001-42D3-9014-CE19AEE47893}" srcOrd="6" destOrd="0" presId="urn:microsoft.com/office/officeart/2005/8/layout/hProcess7#2"/>
    <dgm:cxn modelId="{D4A0CE73-20B8-4F3C-AB72-AF13B9792508}" type="presParOf" srcId="{853A2D33-B001-42D3-9014-CE19AEE47893}" destId="{9E8F1560-CB03-400F-96ED-0DBFE914EB34}" srcOrd="0" destOrd="0" presId="urn:microsoft.com/office/officeart/2005/8/layout/hProcess7#2"/>
    <dgm:cxn modelId="{9A589E7F-A329-454F-88F0-8C45057EA57F}" type="presParOf" srcId="{853A2D33-B001-42D3-9014-CE19AEE47893}" destId="{B35AEBD2-664C-40A4-899A-E46B34E02634}" srcOrd="1" destOrd="0" presId="urn:microsoft.com/office/officeart/2005/8/layout/hProcess7#2"/>
    <dgm:cxn modelId="{44AC647D-1562-4DB6-9A73-4C25A8E17E24}" type="presParOf" srcId="{853A2D33-B001-42D3-9014-CE19AEE47893}" destId="{803BF0F9-6F79-4FF2-ADB0-12582E3733EC}" srcOrd="2" destOrd="0" presId="urn:microsoft.com/office/officeart/2005/8/layout/hProcess7#2"/>
    <dgm:cxn modelId="{5B66ED58-986B-4782-9EBC-79D8E08AF2F4}" type="presParOf" srcId="{00C90DF0-8AC5-4322-9423-7ACDCDB47484}" destId="{6BF9592D-E4E7-4AF7-A582-2D0A0D154CA8}" srcOrd="7" destOrd="0" presId="urn:microsoft.com/office/officeart/2005/8/layout/hProcess7#2"/>
    <dgm:cxn modelId="{159E1FFA-1282-4127-9991-A80CE23AD032}" type="presParOf" srcId="{00C90DF0-8AC5-4322-9423-7ACDCDB47484}" destId="{47886E2C-2CF6-407C-9869-CCEEE23B44B0}" srcOrd="8" destOrd="0" presId="urn:microsoft.com/office/officeart/2005/8/layout/hProcess7#2"/>
    <dgm:cxn modelId="{B73C5B53-6741-46C3-BE77-489D4C6E1A3E}" type="presParOf" srcId="{47886E2C-2CF6-407C-9869-CCEEE23B44B0}" destId="{2699D72C-20B1-4068-9697-5F1DFC786EF1}" srcOrd="0" destOrd="0" presId="urn:microsoft.com/office/officeart/2005/8/layout/hProcess7#2"/>
    <dgm:cxn modelId="{AEC8DB8F-4008-4FC2-B863-0F6FB22DE6A7}" type="presParOf" srcId="{47886E2C-2CF6-407C-9869-CCEEE23B44B0}" destId="{155A913D-CAD8-4881-872B-0CB1AD55BB59}" srcOrd="1" destOrd="0" presId="urn:microsoft.com/office/officeart/2005/8/layout/hProcess7#2"/>
    <dgm:cxn modelId="{281DBD71-9C95-4F85-A36D-008BD2B9BB40}" type="presParOf" srcId="{47886E2C-2CF6-407C-9869-CCEEE23B44B0}" destId="{7281506C-3DD1-485D-90DC-6CD60FF254C4}" srcOrd="2" destOrd="0" presId="urn:microsoft.com/office/officeart/2005/8/layout/hProcess7#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6A16F8-89DE-4F32-A3DB-AF11331CFBC0}">
      <dsp:nvSpPr>
        <dsp:cNvPr id="0" name=""/>
        <dsp:cNvSpPr/>
      </dsp:nvSpPr>
      <dsp:spPr>
        <a:xfrm>
          <a:off x="0" y="543260"/>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60BDF3-E008-4BE2-A2BF-C231C9740D31}">
      <dsp:nvSpPr>
        <dsp:cNvPr id="0" name=""/>
        <dsp:cNvSpPr/>
      </dsp:nvSpPr>
      <dsp:spPr>
        <a:xfrm>
          <a:off x="434340" y="41420"/>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Advertising</a:t>
          </a:r>
        </a:p>
      </dsp:txBody>
      <dsp:txXfrm>
        <a:off x="434340" y="41420"/>
        <a:ext cx="6080760" cy="1003680"/>
      </dsp:txXfrm>
    </dsp:sp>
    <dsp:sp modelId="{27D57D88-3077-4C50-B722-00CE35E58314}">
      <dsp:nvSpPr>
        <dsp:cNvPr id="0" name=""/>
        <dsp:cNvSpPr/>
      </dsp:nvSpPr>
      <dsp:spPr>
        <a:xfrm>
          <a:off x="0" y="2085501"/>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97A165-1B0D-4165-B6AC-5357999BD16D}">
      <dsp:nvSpPr>
        <dsp:cNvPr id="0" name=""/>
        <dsp:cNvSpPr/>
      </dsp:nvSpPr>
      <dsp:spPr>
        <a:xfrm>
          <a:off x="434340" y="1583661"/>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Sales Promotion</a:t>
          </a:r>
        </a:p>
      </dsp:txBody>
      <dsp:txXfrm>
        <a:off x="434340" y="1583661"/>
        <a:ext cx="6080760" cy="1003680"/>
      </dsp:txXfrm>
    </dsp:sp>
    <dsp:sp modelId="{9DB61120-D0C4-4EF0-A023-FF5501B86D8E}">
      <dsp:nvSpPr>
        <dsp:cNvPr id="0" name=""/>
        <dsp:cNvSpPr/>
      </dsp:nvSpPr>
      <dsp:spPr>
        <a:xfrm>
          <a:off x="0" y="3627741"/>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4192" tIns="708152" rIns="674192" bIns="241808" numCol="1" spcCol="1270" anchor="t" anchorCtr="0">
          <a:noAutofit/>
        </a:bodyPr>
        <a:lstStyle/>
        <a:p>
          <a:pPr marL="285750" lvl="1" indent="-285750" algn="l" defTabSz="1511300">
            <a:lnSpc>
              <a:spcPct val="90000"/>
            </a:lnSpc>
            <a:spcBef>
              <a:spcPct val="0"/>
            </a:spcBef>
            <a:spcAft>
              <a:spcPct val="15000"/>
            </a:spcAft>
            <a:buChar char="•"/>
          </a:pPr>
          <a:endParaRPr lang="en-US" sz="3400" kern="1200" dirty="0"/>
        </a:p>
      </dsp:txBody>
      <dsp:txXfrm>
        <a:off x="0" y="3627741"/>
        <a:ext cx="8686800" cy="856800"/>
      </dsp:txXfrm>
    </dsp:sp>
    <dsp:sp modelId="{888A828D-88FC-4AA9-BE92-70ACAEEDC7C8}">
      <dsp:nvSpPr>
        <dsp:cNvPr id="0" name=""/>
        <dsp:cNvSpPr/>
      </dsp:nvSpPr>
      <dsp:spPr>
        <a:xfrm>
          <a:off x="434340" y="3125900"/>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Personal Selling</a:t>
          </a:r>
        </a:p>
        <a:p>
          <a:pPr marL="0" lvl="0" indent="0" algn="l" defTabSz="1066800">
            <a:lnSpc>
              <a:spcPct val="90000"/>
            </a:lnSpc>
            <a:spcBef>
              <a:spcPct val="0"/>
            </a:spcBef>
            <a:spcAft>
              <a:spcPct val="35000"/>
            </a:spcAft>
            <a:buNone/>
          </a:pPr>
          <a:endParaRPr lang="en-US" sz="2400" kern="1200" dirty="0"/>
        </a:p>
      </dsp:txBody>
      <dsp:txXfrm>
        <a:off x="434340" y="3125900"/>
        <a:ext cx="6080760" cy="10036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9803D8-F5FA-410F-B399-C66316C16A5B}">
      <dsp:nvSpPr>
        <dsp:cNvPr id="0" name=""/>
        <dsp:cNvSpPr/>
      </dsp:nvSpPr>
      <dsp:spPr>
        <a:xfrm>
          <a:off x="0" y="543260"/>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B1DFE8-6417-4A90-964B-AB9CC9F8683B}">
      <dsp:nvSpPr>
        <dsp:cNvPr id="0" name=""/>
        <dsp:cNvSpPr/>
      </dsp:nvSpPr>
      <dsp:spPr>
        <a:xfrm>
          <a:off x="434340" y="41420"/>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Public Relations</a:t>
          </a:r>
        </a:p>
      </dsp:txBody>
      <dsp:txXfrm>
        <a:off x="434340" y="41420"/>
        <a:ext cx="6080760" cy="1003680"/>
      </dsp:txXfrm>
    </dsp:sp>
    <dsp:sp modelId="{0EEA3333-D2AC-4A47-BEE9-EB920380A35E}">
      <dsp:nvSpPr>
        <dsp:cNvPr id="0" name=""/>
        <dsp:cNvSpPr/>
      </dsp:nvSpPr>
      <dsp:spPr>
        <a:xfrm>
          <a:off x="0" y="2085501"/>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06E2095-69E5-40CD-8CDF-74FBE7FFC717}">
      <dsp:nvSpPr>
        <dsp:cNvPr id="0" name=""/>
        <dsp:cNvSpPr/>
      </dsp:nvSpPr>
      <dsp:spPr>
        <a:xfrm>
          <a:off x="434340" y="1583661"/>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Direct Marketing</a:t>
          </a:r>
        </a:p>
      </dsp:txBody>
      <dsp:txXfrm>
        <a:off x="434340" y="1583661"/>
        <a:ext cx="6080760" cy="1003680"/>
      </dsp:txXfrm>
    </dsp:sp>
    <dsp:sp modelId="{51F7346B-9B28-4E9A-A0FC-B60FD17C8242}">
      <dsp:nvSpPr>
        <dsp:cNvPr id="0" name=""/>
        <dsp:cNvSpPr/>
      </dsp:nvSpPr>
      <dsp:spPr>
        <a:xfrm>
          <a:off x="0" y="3627741"/>
          <a:ext cx="86868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98E69E-C256-4E26-9CC0-27A81A249DBB}">
      <dsp:nvSpPr>
        <dsp:cNvPr id="0" name=""/>
        <dsp:cNvSpPr/>
      </dsp:nvSpPr>
      <dsp:spPr>
        <a:xfrm>
          <a:off x="434340" y="3125900"/>
          <a:ext cx="608076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marL="0" lvl="0" indent="0" algn="l" defTabSz="1066800">
            <a:lnSpc>
              <a:spcPct val="90000"/>
            </a:lnSpc>
            <a:spcBef>
              <a:spcPct val="0"/>
            </a:spcBef>
            <a:spcAft>
              <a:spcPct val="35000"/>
            </a:spcAft>
            <a:buNone/>
          </a:pPr>
          <a:r>
            <a:rPr lang="en-US" sz="2400" kern="1200" dirty="0"/>
            <a:t>Sponsorship(Events &amp; Experiences)</a:t>
          </a:r>
        </a:p>
      </dsp:txBody>
      <dsp:txXfrm>
        <a:off x="434340" y="3125900"/>
        <a:ext cx="6080760" cy="10036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59162-7B4F-4F4F-86B9-1BEB18116B43}">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2296" rIns="106680" bIns="0" numCol="1" spcCol="1270" anchor="t" anchorCtr="0">
          <a:noAutofit/>
        </a:bodyPr>
        <a:lstStyle/>
        <a:p>
          <a:pPr marL="0" lvl="0" indent="0" algn="r" defTabSz="1066800">
            <a:lnSpc>
              <a:spcPct val="90000"/>
            </a:lnSpc>
            <a:spcBef>
              <a:spcPct val="0"/>
            </a:spcBef>
            <a:spcAft>
              <a:spcPct val="35000"/>
            </a:spcAft>
            <a:buNone/>
          </a:pPr>
          <a:endParaRPr lang="en-US" sz="2400" kern="1200"/>
        </a:p>
      </dsp:txBody>
      <dsp:txXfrm rot="16200000">
        <a:off x="-777802" y="1619043"/>
        <a:ext cx="1953601" cy="397073"/>
      </dsp:txXfrm>
    </dsp:sp>
    <dsp:sp modelId="{560B24CF-8979-4137-9485-C52DCABD57B8}">
      <dsp:nvSpPr>
        <dsp:cNvPr id="0" name=""/>
        <dsp:cNvSpPr/>
      </dsp:nvSpPr>
      <dsp:spPr>
        <a:xfrm>
          <a:off x="39753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7160" rIns="0" bIns="0" numCol="1" spcCol="1270" anchor="t" anchorCtr="0">
          <a:noAutofit/>
        </a:bodyPr>
        <a:lstStyle/>
        <a:p>
          <a:pPr marL="0" lvl="0" indent="0" algn="l" defTabSz="1778000">
            <a:lnSpc>
              <a:spcPct val="90000"/>
            </a:lnSpc>
            <a:spcBef>
              <a:spcPct val="0"/>
            </a:spcBef>
            <a:spcAft>
              <a:spcPct val="35000"/>
            </a:spcAft>
            <a:buNone/>
          </a:pPr>
          <a:r>
            <a:rPr lang="en-US" sz="4000" kern="1200" dirty="0"/>
            <a:t>TOOLS</a:t>
          </a:r>
        </a:p>
      </dsp:txBody>
      <dsp:txXfrm>
        <a:off x="397534" y="840779"/>
        <a:ext cx="1479098" cy="2382440"/>
      </dsp:txXfrm>
    </dsp:sp>
    <dsp:sp modelId="{33396457-9BE1-49B1-AC69-917035EB9F7E}">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2296" rIns="106680" bIns="0" numCol="1" spcCol="1270" anchor="t" anchorCtr="0">
          <a:noAutofit/>
        </a:bodyPr>
        <a:lstStyle/>
        <a:p>
          <a:pPr marL="0" lvl="0" indent="0" algn="r" defTabSz="1066800">
            <a:lnSpc>
              <a:spcPct val="90000"/>
            </a:lnSpc>
            <a:spcBef>
              <a:spcPct val="0"/>
            </a:spcBef>
            <a:spcAft>
              <a:spcPct val="35000"/>
            </a:spcAft>
            <a:buNone/>
          </a:pPr>
          <a:endParaRPr lang="en-US" sz="2400" kern="1200"/>
        </a:p>
      </dsp:txBody>
      <dsp:txXfrm rot="16200000">
        <a:off x="1277052" y="1619043"/>
        <a:ext cx="1953601" cy="397073"/>
      </dsp:txXfrm>
    </dsp:sp>
    <dsp:sp modelId="{60F246B9-5D5A-4326-94DD-36F8E0DD2629}">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38744B-3F29-4BCA-93CE-93212AEC3E7A}">
      <dsp:nvSpPr>
        <dsp:cNvPr id="0" name=""/>
        <dsp:cNvSpPr/>
      </dsp:nvSpPr>
      <dsp:spPr>
        <a:xfrm>
          <a:off x="2452389"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7160" rIns="0" bIns="0" numCol="1" spcCol="1270" anchor="t" anchorCtr="0">
          <a:noAutofit/>
        </a:bodyPr>
        <a:lstStyle/>
        <a:p>
          <a:pPr marL="0" lvl="0" indent="0" algn="l" defTabSz="1778000">
            <a:lnSpc>
              <a:spcPct val="90000"/>
            </a:lnSpc>
            <a:spcBef>
              <a:spcPct val="0"/>
            </a:spcBef>
            <a:spcAft>
              <a:spcPct val="35000"/>
            </a:spcAft>
            <a:buNone/>
          </a:pPr>
          <a:r>
            <a:rPr lang="en-US" sz="4000" kern="1200" dirty="0"/>
            <a:t>MEDIA</a:t>
          </a:r>
        </a:p>
      </dsp:txBody>
      <dsp:txXfrm>
        <a:off x="2452389" y="840779"/>
        <a:ext cx="1479098" cy="2382440"/>
      </dsp:txXfrm>
    </dsp:sp>
    <dsp:sp modelId="{2699D72C-20B1-4068-9697-5F1DFC786EF1}">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2296" rIns="106680" bIns="0" numCol="1" spcCol="1270" anchor="t" anchorCtr="0">
          <a:noAutofit/>
        </a:bodyPr>
        <a:lstStyle/>
        <a:p>
          <a:pPr marL="0" lvl="0" indent="0" algn="r" defTabSz="1066800">
            <a:lnSpc>
              <a:spcPct val="90000"/>
            </a:lnSpc>
            <a:spcBef>
              <a:spcPct val="0"/>
            </a:spcBef>
            <a:spcAft>
              <a:spcPct val="35000"/>
            </a:spcAft>
            <a:buNone/>
          </a:pPr>
          <a:endParaRPr lang="en-US" sz="2400" kern="1200"/>
        </a:p>
      </dsp:txBody>
      <dsp:txXfrm rot="16200000">
        <a:off x="3331907" y="1619043"/>
        <a:ext cx="1953601" cy="397073"/>
      </dsp:txXfrm>
    </dsp:sp>
    <dsp:sp modelId="{B35AEBD2-664C-40A4-899A-E46B34E02634}">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81506C-3DD1-485D-90DC-6CD60FF254C4}">
      <dsp:nvSpPr>
        <dsp:cNvPr id="0" name=""/>
        <dsp:cNvSpPr/>
      </dsp:nvSpPr>
      <dsp:spPr>
        <a:xfrm>
          <a:off x="450724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7160" rIns="0" bIns="0" numCol="1" spcCol="1270" anchor="t" anchorCtr="0">
          <a:noAutofit/>
        </a:bodyPr>
        <a:lstStyle/>
        <a:p>
          <a:pPr marL="0" lvl="0" indent="0" algn="l" defTabSz="1778000">
            <a:lnSpc>
              <a:spcPct val="90000"/>
            </a:lnSpc>
            <a:spcBef>
              <a:spcPct val="0"/>
            </a:spcBef>
            <a:spcAft>
              <a:spcPct val="35000"/>
            </a:spcAft>
            <a:buNone/>
          </a:pPr>
          <a:r>
            <a:rPr lang="en-US" sz="4000" kern="1200" dirty="0"/>
            <a:t>MESSAGES</a:t>
          </a:r>
        </a:p>
      </dsp:txBody>
      <dsp:txXfrm>
        <a:off x="4507244" y="840779"/>
        <a:ext cx="1479098" cy="23824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2">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CCB726-CEB8-478B-A95E-2904C94913FC}" type="datetimeFigureOut">
              <a:rPr lang="en-US" smtClean="0"/>
              <a:pPr/>
              <a:t>8/24/2021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AF1BE9-E3B7-46E0-907B-ECE8AC633B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AF1BE9-E3B7-46E0-907B-ECE8AC633BFA}"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p:txBody>
      </p:sp>
      <p:sp>
        <p:nvSpPr>
          <p:cNvPr id="4" name="Slide Number Placeholder 3"/>
          <p:cNvSpPr>
            <a:spLocks noGrp="1"/>
          </p:cNvSpPr>
          <p:nvPr>
            <p:ph type="sldNum" sz="quarter" idx="10"/>
          </p:nvPr>
        </p:nvSpPr>
        <p:spPr/>
        <p:txBody>
          <a:bodyPr/>
          <a:lstStyle/>
          <a:p>
            <a:fld id="{83AF1BE9-E3B7-46E0-907B-ECE8AC633BFA}"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88512AAF-AA2C-48B8-9284-3EF289DE179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88512AAF-AA2C-48B8-9284-3EF289DE179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88512AAF-AA2C-48B8-9284-3EF289DE179C}"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88512AAF-AA2C-48B8-9284-3EF289DE179C}"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512AAF-AA2C-48B8-9284-3EF289DE179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576C2905-00D8-4955-A151-8E310F073347}"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88512AAF-AA2C-48B8-9284-3EF289DE179C}"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76C2905-00D8-4955-A151-8E310F073347}" type="datetimeFigureOut">
              <a:rPr lang="en-US" smtClean="0"/>
              <a:pPr/>
              <a:t>8/24/2021</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8512AAF-AA2C-48B8-9284-3EF289DE179C}"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2800" dirty="0">
                <a:latin typeface="+mn-lt"/>
              </a:rPr>
              <a:t>WORLD OF  MARKETING COMMUNICATIONS</a:t>
            </a:r>
            <a:br>
              <a:rPr lang="en-US" sz="2800" dirty="0">
                <a:latin typeface="+mn-lt"/>
              </a:rPr>
            </a:br>
            <a:r>
              <a:rPr lang="en-US" sz="2800" dirty="0">
                <a:latin typeface="+mn-lt"/>
              </a:rPr>
              <a:t>                                         BY</a:t>
            </a:r>
            <a:br>
              <a:rPr lang="en-US" sz="2800" dirty="0">
                <a:latin typeface="+mn-lt"/>
              </a:rPr>
            </a:br>
            <a:r>
              <a:rPr lang="en-US" sz="2800" dirty="0">
                <a:latin typeface="+mn-lt"/>
              </a:rPr>
              <a:t>Dr.  Olanipekun </a:t>
            </a:r>
            <a:r>
              <a:rPr lang="en-US" sz="2800" dirty="0" err="1">
                <a:latin typeface="+mn-lt"/>
              </a:rPr>
              <a:t>ojo</a:t>
            </a:r>
            <a:r>
              <a:rPr lang="en-US" sz="2800" dirty="0">
                <a:latin typeface="+mn-lt"/>
              </a:rPr>
              <a:t> </a:t>
            </a:r>
            <a:br>
              <a:rPr lang="en-US" sz="2800" dirty="0">
                <a:latin typeface="+mn-lt"/>
              </a:rPr>
            </a:br>
            <a:br>
              <a:rPr lang="en-US" sz="2800" dirty="0">
                <a:latin typeface="+mn-lt"/>
              </a:rPr>
            </a:br>
            <a:r>
              <a:rPr lang="en-US" sz="2800" dirty="0">
                <a:latin typeface="+mn-lt"/>
              </a:rPr>
              <a:t>                   </a:t>
            </a:r>
          </a:p>
        </p:txBody>
      </p:sp>
      <p:sp>
        <p:nvSpPr>
          <p:cNvPr id="3" name="Subtitle 2"/>
          <p:cNvSpPr>
            <a:spLocks noGrp="1"/>
          </p:cNvSpPr>
          <p:nvPr>
            <p:ph type="subTitle" idx="1"/>
          </p:nvPr>
        </p:nvSpPr>
        <p:spPr/>
        <p:txBody>
          <a:bodyPr/>
          <a:lstStyle/>
          <a:p>
            <a:r>
              <a:rPr lang="en-US" dirty="0"/>
              <a:t>BUS 409.</a:t>
            </a:r>
          </a:p>
          <a:p>
            <a:r>
              <a:rPr lang="en-US" sz="1800" dirty="0"/>
              <a:t>PROMOTIONAL MANAGEMENT.</a:t>
            </a:r>
          </a:p>
        </p:txBody>
      </p:sp>
      <p:sp>
        <p:nvSpPr>
          <p:cNvPr id="4" name="Rectangle 3">
            <a:extLst>
              <a:ext uri="{FF2B5EF4-FFF2-40B4-BE49-F238E27FC236}">
                <a16:creationId xmlns:a16="http://schemas.microsoft.com/office/drawing/2014/main" id="{FA48273E-1CF7-4E08-AA9D-A50ED523C9DD}"/>
              </a:ext>
            </a:extLst>
          </p:cNvPr>
          <p:cNvSpPr>
            <a:spLocks noChangeArrowheads="1"/>
          </p:cNvSpPr>
          <p:nvPr/>
        </p:nvSpPr>
        <p:spPr bwMode="auto">
          <a:xfrm>
            <a:off x="0" y="6292936"/>
            <a:ext cx="9099996" cy="4770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effectLst/>
                <a:latin typeface="source sans pro"/>
                <a:hlinkClick r:id="rId2"/>
              </a:rPr>
              <a:t>  </a:t>
            </a:r>
            <a:r>
              <a:rPr kumimoji="0" lang="en-US" altLang="en-US" sz="1400" b="0" i="0" u="none" strike="noStrike" cap="none" normalizeH="0" baseline="0" dirty="0">
                <a:ln>
                  <a:noFill/>
                </a:ln>
                <a:effectLst/>
                <a:latin typeface="source sans pro"/>
              </a:rPr>
              <a:t> </a:t>
            </a:r>
            <a:r>
              <a:rPr kumimoji="0" lang="en-US" altLang="en-US" sz="1100" b="0" i="0" u="none" strike="noStrike" cap="none" normalizeH="0" baseline="0" dirty="0">
                <a:ln>
                  <a:noFill/>
                </a:ln>
                <a:effectLst/>
                <a:latin typeface="source sans pro"/>
              </a:rPr>
              <a:t>        </a:t>
            </a:r>
            <a:br>
              <a:rPr kumimoji="0" lang="en-US" altLang="en-US" sz="600" b="0" i="0" u="none" strike="noStrike" cap="none" normalizeH="0" baseline="0" dirty="0">
                <a:ln>
                  <a:noFill/>
                </a:ln>
                <a:effectLst/>
              </a:rPr>
            </a:br>
            <a:r>
              <a:rPr kumimoji="0" lang="en-US" altLang="en-US" sz="1100" b="0" i="0" u="none" strike="noStrike" cap="none" normalizeH="0" baseline="0" dirty="0">
                <a:ln>
                  <a:noFill/>
                </a:ln>
                <a:solidFill>
                  <a:srgbClr val="FF0000"/>
                </a:solidFill>
                <a:effectLst/>
                <a:latin typeface="source sans pro"/>
              </a:rPr>
              <a:t>BUS 409 – Promotional Management by Ojo, O.J. is licensed under a </a:t>
            </a:r>
            <a:r>
              <a:rPr kumimoji="0" lang="en-US" altLang="en-US" sz="1100" b="0" i="0" u="none" strike="noStrike" cap="none" normalizeH="0" baseline="0" dirty="0">
                <a:ln>
                  <a:noFill/>
                </a:ln>
                <a:effectLst/>
                <a:latin typeface="source sans pro"/>
                <a:hlinkClick r:id="rId2"/>
              </a:rPr>
              <a:t>Creative Commons Attribution-</a:t>
            </a:r>
            <a:r>
              <a:rPr kumimoji="0" lang="en-US" altLang="en-US" sz="1100" b="0" i="0" u="none" strike="noStrike" cap="none" normalizeH="0" baseline="0" dirty="0" err="1">
                <a:ln>
                  <a:noFill/>
                </a:ln>
                <a:effectLst/>
                <a:latin typeface="source sans pro"/>
                <a:hlinkClick r:id="rId2"/>
              </a:rPr>
              <a:t>NonCommercial</a:t>
            </a:r>
            <a:r>
              <a:rPr kumimoji="0" lang="en-US" altLang="en-US" sz="1100" b="0" i="0" u="none" strike="noStrike" cap="none" normalizeH="0" baseline="0" dirty="0">
                <a:ln>
                  <a:noFill/>
                </a:ln>
                <a:effectLst/>
                <a:latin typeface="source sans pro"/>
                <a:hlinkClick r:id="rId2"/>
              </a:rPr>
              <a:t> 4.0 International License</a:t>
            </a:r>
            <a:r>
              <a:rPr kumimoji="0" lang="en-US" altLang="en-US" sz="1100" b="0" i="0" u="none" strike="noStrike" cap="none" normalizeH="0" baseline="0" dirty="0">
                <a:ln>
                  <a:noFill/>
                </a:ln>
                <a:effectLst/>
                <a:latin typeface="source sans pro"/>
              </a:rPr>
              <a:t>.</a:t>
            </a:r>
            <a:r>
              <a:rPr kumimoji="0" lang="en-US" altLang="en-US" sz="600" b="0" i="0" u="none" strike="noStrike" cap="none" normalizeH="0" baseline="0" dirty="0">
                <a:ln>
                  <a:noFill/>
                </a:ln>
                <a:effectLst/>
              </a:rPr>
              <a:t> </a:t>
            </a:r>
            <a:endParaRPr kumimoji="0" lang="en-US" altLang="en-US" sz="11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4E932B8D-DD3A-428D-92EB-87061358B8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4392" y="6145298"/>
            <a:ext cx="838200" cy="295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ROLE TO NOTE…….</a:t>
            </a:r>
          </a:p>
        </p:txBody>
      </p:sp>
      <p:sp>
        <p:nvSpPr>
          <p:cNvPr id="3" name="Content Placeholder 2"/>
          <p:cNvSpPr>
            <a:spLocks noGrp="1"/>
          </p:cNvSpPr>
          <p:nvPr>
            <p:ph idx="1"/>
          </p:nvPr>
        </p:nvSpPr>
        <p:spPr/>
        <p:txBody>
          <a:bodyPr>
            <a:normAutofit/>
          </a:bodyPr>
          <a:lstStyle/>
          <a:p>
            <a:r>
              <a:rPr lang="en-US" sz="2400" dirty="0"/>
              <a:t>Organizations are faced with 2 tasks: </a:t>
            </a:r>
          </a:p>
          <a:p>
            <a:r>
              <a:rPr lang="en-US" sz="2400" dirty="0"/>
              <a:t>On one hand, they need to create brands that are perceived to be of value.</a:t>
            </a:r>
          </a:p>
          <a:p>
            <a:r>
              <a:rPr lang="en-US" sz="2400" dirty="0"/>
              <a:t>On the other hand they need to prompt or encourage customers into purchase behavior. </a:t>
            </a:r>
          </a:p>
          <a:p>
            <a:r>
              <a:rPr lang="en-US" sz="2400" dirty="0"/>
              <a:t>Put differently, marketing communication should be used to encourage buyers along the purchase decision path.</a:t>
            </a:r>
          </a:p>
          <a:p>
            <a:r>
              <a:rPr lang="en-US" sz="2400" dirty="0"/>
              <a:t>The better the quality of communication, the higher the level of engagement.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THE DRIP TASK…….</a:t>
            </a:r>
          </a:p>
        </p:txBody>
      </p:sp>
      <p:sp>
        <p:nvSpPr>
          <p:cNvPr id="3" name="Content Placeholder 2"/>
          <p:cNvSpPr>
            <a:spLocks noGrp="1"/>
          </p:cNvSpPr>
          <p:nvPr>
            <p:ph idx="1"/>
          </p:nvPr>
        </p:nvSpPr>
        <p:spPr/>
        <p:txBody>
          <a:bodyPr>
            <a:normAutofit/>
          </a:bodyPr>
          <a:lstStyle/>
          <a:p>
            <a:r>
              <a:rPr lang="en-US" sz="2400" dirty="0"/>
              <a:t>Information or communication flow has the sole purpose of satisfying customer needs and wants; It can help achieve one of the following four (4) key tasks:</a:t>
            </a:r>
          </a:p>
          <a:p>
            <a:r>
              <a:rPr lang="en-US" sz="2400" dirty="0"/>
              <a:t>D- It can act as a </a:t>
            </a:r>
            <a:r>
              <a:rPr lang="en-US" sz="2400" b="1" dirty="0"/>
              <a:t>differentiator</a:t>
            </a:r>
            <a:r>
              <a:rPr lang="en-US" sz="2400" dirty="0"/>
              <a:t> in markets where there is little to separate competing products. E.g. Water business. Eva /</a:t>
            </a:r>
            <a:r>
              <a:rPr lang="en-US" sz="2400" dirty="0" err="1"/>
              <a:t>Aguafina</a:t>
            </a:r>
            <a:r>
              <a:rPr lang="en-US" sz="2400" dirty="0"/>
              <a:t> are highly similar. Only images created by Marketing communication can be used to differentiate.</a:t>
            </a:r>
          </a:p>
          <a:p>
            <a:r>
              <a:rPr lang="en-US" sz="2400" dirty="0"/>
              <a:t>R- Communication can be used to </a:t>
            </a:r>
            <a:r>
              <a:rPr lang="en-US" sz="2400" b="1" dirty="0"/>
              <a:t>reinforce</a:t>
            </a:r>
            <a:r>
              <a:rPr lang="en-US" sz="2400" dirty="0"/>
              <a:t> experiences. This may  take the form of reminding people of a need or the benefits of a past transaction.  </a:t>
            </a:r>
          </a:p>
          <a:p>
            <a:pPr>
              <a:buNone/>
            </a:pPr>
            <a:r>
              <a:rPr lang="en-US" sz="2400" dirty="0"/>
              <a:t>  - Reassurance is much more cost effective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DRIP TASK CONTD…..</a:t>
            </a:r>
          </a:p>
        </p:txBody>
      </p:sp>
      <p:sp>
        <p:nvSpPr>
          <p:cNvPr id="3" name="Content Placeholder 2"/>
          <p:cNvSpPr>
            <a:spLocks noGrp="1"/>
          </p:cNvSpPr>
          <p:nvPr>
            <p:ph idx="1"/>
          </p:nvPr>
        </p:nvSpPr>
        <p:spPr/>
        <p:txBody>
          <a:bodyPr>
            <a:normAutofit/>
          </a:bodyPr>
          <a:lstStyle/>
          <a:p>
            <a:r>
              <a:rPr lang="en-US" sz="2400" dirty="0"/>
              <a:t>I- It can </a:t>
            </a:r>
            <a:r>
              <a:rPr lang="en-US" sz="2400" b="1" dirty="0"/>
              <a:t>inform</a:t>
            </a:r>
            <a:r>
              <a:rPr lang="en-US" sz="2400" dirty="0"/>
              <a:t> and make potential customers aware of an organization's  offering</a:t>
            </a:r>
          </a:p>
          <a:p>
            <a:r>
              <a:rPr lang="en-US" sz="2400" dirty="0"/>
              <a:t>P- Communication may attempt to </a:t>
            </a:r>
            <a:r>
              <a:rPr lang="en-US" sz="2400" b="1" dirty="0"/>
              <a:t>persuade</a:t>
            </a:r>
            <a:r>
              <a:rPr lang="en-US" sz="2400" dirty="0"/>
              <a:t> current and potential customers.</a:t>
            </a:r>
          </a:p>
          <a:p>
            <a:endParaRPr lang="en-US" sz="2400" dirty="0"/>
          </a:p>
          <a:p>
            <a:r>
              <a:rPr lang="en-US" sz="2400" dirty="0"/>
              <a:t>Marketing communication can be used to differentiate, reinforce, inform or persuade audiences to think or behave in a particular way.  (ACTION )</a:t>
            </a:r>
          </a:p>
          <a:p>
            <a:r>
              <a:rPr lang="en-US" sz="2400" dirty="0"/>
              <a:t>‘VOICE OF THE BRAND ‘ so to say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276600"/>
            <a:ext cx="8686800" cy="841248"/>
          </a:xfrm>
        </p:spPr>
        <p:txBody>
          <a:bodyPr/>
          <a:lstStyle/>
          <a:p>
            <a:r>
              <a:rPr lang="en-US" dirty="0"/>
              <a:t>      THANK YOU FOR YOUR ATTENTION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197352"/>
            <a:ext cx="8686800" cy="841248"/>
          </a:xfrm>
        </p:spPr>
        <p:txBody>
          <a:bodyPr>
            <a:normAutofit/>
          </a:bodyPr>
          <a:lstStyle/>
          <a:p>
            <a:r>
              <a:rPr lang="en-US" sz="4000" dirty="0">
                <a:latin typeface="Calibri" pitchFamily="34" charset="0"/>
                <a:cs typeface="Calibri" pitchFamily="34" charset="0"/>
              </a:rPr>
              <a:t>               SALES   PROMOTION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SALES PROMOTION</a:t>
            </a:r>
          </a:p>
        </p:txBody>
      </p:sp>
      <p:sp>
        <p:nvSpPr>
          <p:cNvPr id="4" name="Content Placeholder 3"/>
          <p:cNvSpPr>
            <a:spLocks noGrp="1"/>
          </p:cNvSpPr>
          <p:nvPr>
            <p:ph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SP OBJECTIVES……..</a:t>
            </a:r>
          </a:p>
        </p:txBody>
      </p:sp>
      <p:sp>
        <p:nvSpPr>
          <p:cNvPr id="3" name="Content Placeholder 2"/>
          <p:cNvSpPr>
            <a:spLocks noGrp="1"/>
          </p:cNvSpPr>
          <p:nvPr>
            <p:ph idx="1"/>
          </p:nvPr>
        </p:nvSpPr>
        <p:spPr/>
        <p:txBody>
          <a:bodyPr>
            <a:normAutofit/>
          </a:bodyPr>
          <a:lstStyle/>
          <a:p>
            <a:pPr>
              <a:buFontTx/>
              <a:buChar char="-"/>
            </a:pPr>
            <a:r>
              <a:rPr lang="en-US" sz="2000" dirty="0"/>
              <a:t>Basically the objective of sales promotion is to stimulate ACTION. This can be to initiate a series of </a:t>
            </a:r>
            <a:r>
              <a:rPr lang="en-US" sz="2000" dirty="0" err="1"/>
              <a:t>behaviours</a:t>
            </a:r>
            <a:r>
              <a:rPr lang="en-US" sz="2000" dirty="0"/>
              <a:t> that result in long run purchase activity but the goal of sales promotion is to drive short term shifts in sales.</a:t>
            </a:r>
          </a:p>
          <a:p>
            <a:pPr>
              <a:buFontTx/>
              <a:buChar char="-"/>
            </a:pPr>
            <a:endParaRPr lang="en-US" sz="2000" dirty="0"/>
          </a:p>
          <a:p>
            <a:pPr>
              <a:buFontTx/>
              <a:buChar char="-"/>
            </a:pPr>
            <a:r>
              <a:rPr lang="en-US" sz="2000" dirty="0"/>
              <a:t>MECHANISMS:</a:t>
            </a:r>
          </a:p>
          <a:p>
            <a:pPr>
              <a:buFontTx/>
              <a:buChar char="-"/>
            </a:pPr>
            <a:r>
              <a:rPr lang="en-US" sz="2000" dirty="0"/>
              <a:t>- The view on the way SP operates is based on the belief that consumers internally process relevant information about a sales promotion, including those of past experiences  and make a reasoned decision in the light of the goals and objectives that individual set for themselves.</a:t>
            </a:r>
          </a:p>
          <a:p>
            <a:pPr>
              <a:buFontTx/>
              <a:buChar char="-"/>
            </a:pPr>
            <a:r>
              <a:rPr lang="en-US" sz="2000" dirty="0"/>
              <a:t>Ultimately when all activities are aggregated, a new desired pattern of </a:t>
            </a:r>
            <a:r>
              <a:rPr lang="en-US" sz="2000" dirty="0" err="1"/>
              <a:t>behaviour</a:t>
            </a:r>
            <a:r>
              <a:rPr lang="en-US" sz="2000" dirty="0"/>
              <a:t> is expected.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MECHANISMS CONTD.</a:t>
            </a:r>
          </a:p>
        </p:txBody>
      </p:sp>
      <p:sp>
        <p:nvSpPr>
          <p:cNvPr id="3" name="Content Placeholder 2"/>
          <p:cNvSpPr>
            <a:spLocks noGrp="1"/>
          </p:cNvSpPr>
          <p:nvPr>
            <p:ph idx="1"/>
          </p:nvPr>
        </p:nvSpPr>
        <p:spPr/>
        <p:txBody>
          <a:bodyPr>
            <a:normAutofit/>
          </a:bodyPr>
          <a:lstStyle/>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latin typeface="Calibri" pitchFamily="34" charset="0"/>
                <a:cs typeface="Calibri" pitchFamily="34" charset="0"/>
              </a:rPr>
              <a:t>Many </a:t>
            </a:r>
            <a:r>
              <a:rPr lang="en-US" sz="2000" dirty="0" err="1">
                <a:latin typeface="Calibri" pitchFamily="34" charset="0"/>
                <a:cs typeface="Calibri" pitchFamily="34" charset="0"/>
              </a:rPr>
              <a:t>organisations</a:t>
            </a:r>
            <a:r>
              <a:rPr lang="en-US" sz="2000" dirty="0">
                <a:latin typeface="Calibri" pitchFamily="34" charset="0"/>
                <a:cs typeface="Calibri" pitchFamily="34" charset="0"/>
              </a:rPr>
              <a:t> have developed schemes designed to retain customers based on the notion that such customers are loyal.</a:t>
            </a:r>
          </a:p>
          <a:p>
            <a:pPr>
              <a:buNone/>
            </a:pPr>
            <a:endParaRPr lang="en-US" sz="2000" dirty="0">
              <a:latin typeface="Calibri" pitchFamily="34" charset="0"/>
              <a:cs typeface="Calibri" pitchFamily="34" charset="0"/>
            </a:endParaRP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In reality however, these schemes are a function of customer convenience and all that they achieve is sufficient leverage to hold on to a customer  a fraction longer than might have been possible in the absence of the scheme.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SP   STRATEGY……..</a:t>
            </a:r>
          </a:p>
        </p:txBody>
      </p:sp>
      <p:sp>
        <p:nvSpPr>
          <p:cNvPr id="3" name="Content Placeholder 2"/>
          <p:cNvSpPr>
            <a:spLocks noGrp="1"/>
          </p:cNvSpPr>
          <p:nvPr>
            <p:ph idx="1"/>
          </p:nvPr>
        </p:nvSpPr>
        <p:spPr/>
        <p:txBody>
          <a:bodyPr/>
          <a:lstStyle/>
          <a:p>
            <a:pPr>
              <a:buFontTx/>
              <a:buChar char="-"/>
            </a:pPr>
            <a:r>
              <a:rPr lang="en-US" dirty="0"/>
              <a:t>NEED TO BE STRATEGIC…</a:t>
            </a:r>
          </a:p>
          <a:p>
            <a:pPr>
              <a:buFontTx/>
              <a:buChar char="-"/>
            </a:pPr>
            <a:r>
              <a:rPr lang="en-US" sz="2000" dirty="0">
                <a:latin typeface="Calibri" pitchFamily="34" charset="0"/>
                <a:cs typeface="Calibri" pitchFamily="34" charset="0"/>
              </a:rPr>
              <a:t>Definitely, SP have a strategic role to play in the communication</a:t>
            </a:r>
          </a:p>
          <a:p>
            <a:pPr>
              <a:buFontTx/>
              <a:buChar char="-"/>
            </a:pPr>
            <a:r>
              <a:rPr lang="en-US" sz="2000" dirty="0">
                <a:latin typeface="Calibri" pitchFamily="34" charset="0"/>
                <a:cs typeface="Calibri" pitchFamily="34" charset="0"/>
              </a:rPr>
              <a:t>-Traditionally, SP is viewed  as short –term , tactical tools that can be used  offensively to induce the trial of new products or defensively for established products to retain shelf space and consumers</a:t>
            </a:r>
          </a:p>
          <a:p>
            <a:pPr>
              <a:buFontTx/>
              <a:buChar char="-"/>
            </a:pPr>
            <a:r>
              <a:rPr lang="en-US" sz="2000" dirty="0">
                <a:latin typeface="Calibri" pitchFamily="34" charset="0"/>
                <a:cs typeface="Calibri" pitchFamily="34" charset="0"/>
              </a:rPr>
              <a:t>The  true strategic effect sales promotion activities of the communication mix and it requires planning. Note that the complimentary nature of sales </a:t>
            </a:r>
            <a:r>
              <a:rPr lang="en-US" sz="2000" dirty="0" err="1">
                <a:latin typeface="Calibri" pitchFamily="34" charset="0"/>
                <a:cs typeface="Calibri" pitchFamily="34" charset="0"/>
              </a:rPr>
              <a:t>protion</a:t>
            </a:r>
            <a:r>
              <a:rPr lang="en-US" sz="2000" dirty="0">
                <a:latin typeface="Calibri" pitchFamily="34" charset="0"/>
                <a:cs typeface="Calibri" pitchFamily="34" charset="0"/>
              </a:rPr>
              <a:t> and advertising should be exploited  through the use of common themes and messages, timing,  targeting and allocation of resources.</a:t>
            </a:r>
          </a:p>
          <a:p>
            <a:pPr>
              <a:buFontTx/>
              <a:buChar char="-"/>
            </a:pPr>
            <a:r>
              <a:rPr lang="en-US" sz="2000" dirty="0">
                <a:latin typeface="Calibri" pitchFamily="34" charset="0"/>
                <a:cs typeface="Calibri" pitchFamily="34" charset="0"/>
              </a:rPr>
              <a:t>Sales promotion that are planned as a sequence of predetermined activities, reflecting the promotional requirements of a product over the long term are more likely to be successful than those sales promotion that are simply reactions to competitors’ moves and counter moves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METHODS AND TECHNIQUES……</a:t>
            </a:r>
          </a:p>
        </p:txBody>
      </p:sp>
      <p:sp>
        <p:nvSpPr>
          <p:cNvPr id="3" name="Content Placeholder 2"/>
          <p:cNvSpPr>
            <a:spLocks noGrp="1"/>
          </p:cNvSpPr>
          <p:nvPr>
            <p:ph idx="1"/>
          </p:nvPr>
        </p:nvSpPr>
        <p:spPr/>
        <p:txBody>
          <a:bodyPr>
            <a:normAutofit/>
          </a:bodyPr>
          <a:lstStyle/>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latin typeface="Calibri" pitchFamily="34" charset="0"/>
                <a:cs typeface="Calibri" pitchFamily="34" charset="0"/>
              </a:rPr>
              <a:t>The range of techniques and methods used  to add value to offerings is enormous:</a:t>
            </a: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Sampling</a:t>
            </a:r>
          </a:p>
          <a:p>
            <a:r>
              <a:rPr lang="en-US" sz="2000" dirty="0">
                <a:latin typeface="Calibri" pitchFamily="34" charset="0"/>
                <a:cs typeface="Calibri" pitchFamily="34" charset="0"/>
              </a:rPr>
              <a:t>Coupons to premiums</a:t>
            </a:r>
          </a:p>
          <a:p>
            <a:r>
              <a:rPr lang="en-US" sz="2000" dirty="0">
                <a:latin typeface="Calibri" pitchFamily="34" charset="0"/>
                <a:cs typeface="Calibri" pitchFamily="34" charset="0"/>
              </a:rPr>
              <a:t>Contests</a:t>
            </a:r>
          </a:p>
          <a:p>
            <a:r>
              <a:rPr lang="en-US" sz="2000" dirty="0">
                <a:latin typeface="Calibri" pitchFamily="34" charset="0"/>
                <a:cs typeface="Calibri" pitchFamily="34" charset="0"/>
              </a:rPr>
              <a:t>Deals</a:t>
            </a:r>
          </a:p>
          <a:p>
            <a:r>
              <a:rPr lang="en-US" sz="2000" dirty="0">
                <a:latin typeface="Calibri" pitchFamily="34" charset="0"/>
                <a:cs typeface="Calibri" pitchFamily="34" charset="0"/>
              </a:rPr>
              <a:t>Price Discounts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mn-lt"/>
              </a:rPr>
              <a:t>INTRODUCTION..</a:t>
            </a:r>
          </a:p>
        </p:txBody>
      </p:sp>
      <p:sp>
        <p:nvSpPr>
          <p:cNvPr id="3" name="Content Placeholder 2"/>
          <p:cNvSpPr>
            <a:spLocks noGrp="1"/>
          </p:cNvSpPr>
          <p:nvPr>
            <p:ph idx="1"/>
          </p:nvPr>
        </p:nvSpPr>
        <p:spPr/>
        <p:txBody>
          <a:bodyPr>
            <a:normAutofit/>
          </a:bodyPr>
          <a:lstStyle/>
          <a:p>
            <a:r>
              <a:rPr lang="en-US" sz="2400" dirty="0"/>
              <a:t>All organizations, large or small, commercial, government, charities, educational and other not-for-profit organizations need to COMMUNICATE with a range of stakeholders.</a:t>
            </a:r>
          </a:p>
          <a:p>
            <a:pPr>
              <a:buNone/>
            </a:pPr>
            <a:r>
              <a:rPr lang="en-US" sz="2400" dirty="0"/>
              <a:t>PURPOSE?</a:t>
            </a:r>
          </a:p>
          <a:p>
            <a:r>
              <a:rPr lang="en-US" sz="2400" dirty="0"/>
              <a:t>This may be in order to get material and services to undertake their business activities or to collaborate and coordinate with other to secure suitable distribution of their goods and services.</a:t>
            </a:r>
          </a:p>
          <a:p>
            <a:r>
              <a:rPr lang="en-US" sz="2400" dirty="0"/>
              <a:t>More importantly, there are CONSUMERS, you and me, people who are free to choose among the many hundreds and thousands of product offerings.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METHODS AND TECHNIQUES……</a:t>
            </a:r>
          </a:p>
        </p:txBody>
      </p:sp>
      <p:sp>
        <p:nvSpPr>
          <p:cNvPr id="3" name="Content Placeholder 2"/>
          <p:cNvSpPr>
            <a:spLocks noGrp="1"/>
          </p:cNvSpPr>
          <p:nvPr>
            <p:ph idx="1"/>
          </p:nvPr>
        </p:nvSpPr>
        <p:spPr/>
        <p:txBody>
          <a:bodyPr>
            <a:normAutofit/>
          </a:bodyPr>
          <a:lstStyle/>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latin typeface="Calibri" pitchFamily="34" charset="0"/>
                <a:cs typeface="Calibri" pitchFamily="34" charset="0"/>
              </a:rPr>
              <a:t>However, contemporarily there has been a district shift away from traditional promotional instruments to the use of digital media in order to reflect consumers’ preferences and media </a:t>
            </a:r>
            <a:r>
              <a:rPr lang="en-US" sz="2000" dirty="0" err="1">
                <a:latin typeface="Calibri" pitchFamily="34" charset="0"/>
                <a:cs typeface="Calibri" pitchFamily="34" charset="0"/>
              </a:rPr>
              <a:t>behaviour</a:t>
            </a:r>
            <a:endParaRPr lang="en-US" sz="2000" dirty="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578352"/>
            <a:ext cx="8686800" cy="841248"/>
          </a:xfrm>
        </p:spPr>
        <p:txBody>
          <a:bodyPr/>
          <a:lstStyle/>
          <a:p>
            <a:r>
              <a:rPr lang="en-US" dirty="0"/>
              <a:t>                  DIRECT MARKETING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DIRECT MARKETING……</a:t>
            </a:r>
          </a:p>
        </p:txBody>
      </p:sp>
      <p:sp>
        <p:nvSpPr>
          <p:cNvPr id="3" name="Content Placeholder 2"/>
          <p:cNvSpPr>
            <a:spLocks noGrp="1"/>
          </p:cNvSpPr>
          <p:nvPr>
            <p:ph idx="1"/>
          </p:nvPr>
        </p:nvSpPr>
        <p:spPr/>
        <p:txBody>
          <a:bodyPr>
            <a:normAutofit/>
          </a:bodyPr>
          <a:lstStyle/>
          <a:p>
            <a:r>
              <a:rPr lang="en-US" sz="2000" dirty="0">
                <a:latin typeface="Calibri" pitchFamily="34" charset="0"/>
                <a:cs typeface="Calibri" pitchFamily="34" charset="0"/>
              </a:rPr>
              <a:t>DIRECT MARKETING </a:t>
            </a:r>
            <a:r>
              <a:rPr lang="en-US" sz="2000" dirty="0" err="1">
                <a:latin typeface="Calibri" pitchFamily="34" charset="0"/>
                <a:cs typeface="Calibri" pitchFamily="34" charset="0"/>
              </a:rPr>
              <a:t>isa</a:t>
            </a:r>
            <a:r>
              <a:rPr lang="en-US" sz="2000" dirty="0">
                <a:latin typeface="Calibri" pitchFamily="34" charset="0"/>
                <a:cs typeface="Calibri" pitchFamily="34" charset="0"/>
              </a:rPr>
              <a:t> strategy used to create and sustain a personal and intermediary-free dialogue with customers, potential customers and other significant stakeholders. In most cases this is a media-based activity and offers great scope for the collection and utilization of measurable data.</a:t>
            </a:r>
          </a:p>
          <a:p>
            <a:endParaRPr lang="en-US" sz="2000" dirty="0">
              <a:latin typeface="Calibri" pitchFamily="34" charset="0"/>
              <a:cs typeface="Calibri" pitchFamily="34" charset="0"/>
            </a:endParaRPr>
          </a:p>
          <a:p>
            <a:r>
              <a:rPr lang="en-US" sz="2000" dirty="0">
                <a:latin typeface="Calibri" pitchFamily="34" charset="0"/>
                <a:cs typeface="Calibri" pitchFamily="34" charset="0"/>
              </a:rPr>
              <a:t>For a long time, direct mail was the main tool of direct marketing but the development of information technology and in particular, the data base have enabled the introduction of a range of other media. These are used to communicate directly with individual customers and often carry a </a:t>
            </a:r>
            <a:r>
              <a:rPr lang="en-US" sz="2000" dirty="0" err="1">
                <a:latin typeface="Calibri" pitchFamily="34" charset="0"/>
                <a:cs typeface="Calibri" pitchFamily="34" charset="0"/>
              </a:rPr>
              <a:t>behavioural</a:t>
            </a:r>
            <a:r>
              <a:rPr lang="en-US" sz="2000" dirty="0">
                <a:latin typeface="Calibri" pitchFamily="34" charset="0"/>
                <a:cs typeface="Calibri" pitchFamily="34" charset="0"/>
              </a:rPr>
              <a:t> (CALL TO ACTION) message. Typically the direct marketing agencies work across a variety of media  which include:  telephone, internet, direct mail, press and posters.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DM…….</a:t>
            </a:r>
          </a:p>
        </p:txBody>
      </p:sp>
      <p:sp>
        <p:nvSpPr>
          <p:cNvPr id="3" name="Content Placeholder 2"/>
          <p:cNvSpPr>
            <a:spLocks noGrp="1"/>
          </p:cNvSpPr>
          <p:nvPr>
            <p:ph idx="1"/>
          </p:nvPr>
        </p:nvSpPr>
        <p:spPr/>
        <p:txBody>
          <a:bodyPr>
            <a:normAutofit/>
          </a:bodyPr>
          <a:lstStyle/>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latin typeface="Calibri" pitchFamily="34" charset="0"/>
                <a:cs typeface="Calibri" pitchFamily="34" charset="0"/>
              </a:rPr>
              <a:t>The reasons for the growth and development of direct marketing are many and varied but  the three (3) essential drivers behind the surge in direct marketing can be identified as follows:</a:t>
            </a:r>
          </a:p>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latin typeface="Calibri" pitchFamily="34" charset="0"/>
                <a:cs typeface="Calibri" pitchFamily="34" charset="0"/>
              </a:rPr>
              <a:t>1. Technological Advancement</a:t>
            </a:r>
          </a:p>
          <a:p>
            <a:r>
              <a:rPr lang="en-US" sz="2000" dirty="0">
                <a:latin typeface="Calibri" pitchFamily="34" charset="0"/>
                <a:cs typeface="Calibri" pitchFamily="34" charset="0"/>
              </a:rPr>
              <a:t>2. Changing buyers’ life styles and expectations</a:t>
            </a:r>
          </a:p>
          <a:p>
            <a:r>
              <a:rPr lang="en-US" sz="2000" dirty="0">
                <a:latin typeface="Calibri" pitchFamily="34" charset="0"/>
                <a:cs typeface="Calibri" pitchFamily="34" charset="0"/>
              </a:rPr>
              <a:t>3. Organizational expectations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 DM……..</a:t>
            </a:r>
          </a:p>
        </p:txBody>
      </p:sp>
      <p:sp>
        <p:nvSpPr>
          <p:cNvPr id="3" name="Content Placeholder 2"/>
          <p:cNvSpPr>
            <a:spLocks noGrp="1"/>
          </p:cNvSpPr>
          <p:nvPr>
            <p:ph idx="1"/>
          </p:nvPr>
        </p:nvSpPr>
        <p:spPr/>
        <p:txBody>
          <a:bodyPr>
            <a:normAutofit fontScale="92500" lnSpcReduction="10000"/>
          </a:bodyPr>
          <a:lstStyle/>
          <a:p>
            <a:r>
              <a:rPr lang="en-US" sz="2000" dirty="0">
                <a:latin typeface="Calibri" pitchFamily="34" charset="0"/>
                <a:cs typeface="Calibri" pitchFamily="34" charset="0"/>
              </a:rPr>
              <a:t>There are four (4) main types of brand within which direct marketing plays a significant role. They are :</a:t>
            </a:r>
          </a:p>
          <a:p>
            <a:r>
              <a:rPr lang="en-US" sz="2000" dirty="0">
                <a:latin typeface="Calibri" pitchFamily="34" charset="0"/>
                <a:cs typeface="Calibri" pitchFamily="34" charset="0"/>
              </a:rPr>
              <a:t>A.  Complimentary Tools. (Using direct response media to complement other promotional activities used to support a brand)</a:t>
            </a:r>
          </a:p>
          <a:p>
            <a:r>
              <a:rPr lang="en-US" sz="2000" dirty="0">
                <a:latin typeface="Calibri" pitchFamily="34" charset="0"/>
                <a:cs typeface="Calibri" pitchFamily="34" charset="0"/>
              </a:rPr>
              <a:t>B. A s a primary Differentiator ( </a:t>
            </a:r>
            <a:r>
              <a:rPr lang="en-US" sz="2000" dirty="0" err="1">
                <a:latin typeface="Calibri" pitchFamily="34" charset="0"/>
                <a:cs typeface="Calibri" pitchFamily="34" charset="0"/>
              </a:rPr>
              <a:t>Direc</a:t>
            </a:r>
            <a:endParaRPr lang="en-US" sz="2000" dirty="0">
              <a:latin typeface="Calibri" pitchFamily="34" charset="0"/>
              <a:cs typeface="Calibri" pitchFamily="34" charset="0"/>
            </a:endParaRPr>
          </a:p>
          <a:p>
            <a:r>
              <a:rPr lang="en-US" sz="2000" dirty="0">
                <a:latin typeface="Calibri" pitchFamily="34" charset="0"/>
                <a:cs typeface="Calibri" pitchFamily="34" charset="0"/>
              </a:rPr>
              <a:t>t response media is the primary form of communication)</a:t>
            </a:r>
          </a:p>
          <a:p>
            <a:r>
              <a:rPr lang="en-US" sz="2000" dirty="0">
                <a:latin typeface="Calibri" pitchFamily="34" charset="0"/>
                <a:cs typeface="Calibri" pitchFamily="34" charset="0"/>
              </a:rPr>
              <a:t>C. As a Sales channel</a:t>
            </a:r>
          </a:p>
          <a:p>
            <a:r>
              <a:rPr lang="en-US" sz="2000" dirty="0">
                <a:latin typeface="Calibri" pitchFamily="34" charset="0"/>
                <a:cs typeface="Calibri" pitchFamily="34" charset="0"/>
              </a:rPr>
              <a:t>D. As organizational brand  (Developed to exploit market space opportunities</a:t>
            </a:r>
          </a:p>
          <a:p>
            <a:r>
              <a:rPr lang="en-US" sz="2000" dirty="0">
                <a:latin typeface="Calibri" pitchFamily="34" charset="0"/>
                <a:cs typeface="Calibri" pitchFamily="34" charset="0"/>
              </a:rPr>
              <a:t>NOTE:</a:t>
            </a:r>
          </a:p>
          <a:p>
            <a:r>
              <a:rPr lang="en-US" sz="2000" dirty="0">
                <a:latin typeface="Calibri" pitchFamily="34" charset="0"/>
                <a:cs typeface="Calibri" pitchFamily="34" charset="0"/>
              </a:rPr>
              <a:t>The database is the hub of contemporary marketing communication. Whereas the database used to contain records of segmentation data they now consist of several layers of information whereby customer profiles can be fuses with transactional and life style data. This information can be used to customize and personalize direct marketing activities with accuracy, minimal waste and reduced costs.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Dm………..</a:t>
            </a:r>
          </a:p>
        </p:txBody>
      </p:sp>
      <p:sp>
        <p:nvSpPr>
          <p:cNvPr id="3" name="Content Placeholder 2"/>
          <p:cNvSpPr>
            <a:spLocks noGrp="1"/>
          </p:cNvSpPr>
          <p:nvPr>
            <p:ph idx="1"/>
          </p:nvPr>
        </p:nvSpPr>
        <p:spPr/>
        <p:txBody>
          <a:bodyPr>
            <a:normAutofit/>
          </a:bodyPr>
          <a:lstStyle/>
          <a:p>
            <a:r>
              <a:rPr lang="en-US" sz="2000" dirty="0">
                <a:latin typeface="Calibri" pitchFamily="34" charset="0"/>
                <a:cs typeface="Calibri" pitchFamily="34" charset="0"/>
              </a:rPr>
              <a:t>A wide variety of direct response  media  can be used  simply by attaching a telephone number, website address or response card. However, direct mail, telemarketing and door to door activities are the main direct response media as they allow more personal, direct and evaluative means of reaching targeted  customers</a:t>
            </a:r>
          </a:p>
          <a:p>
            <a:endParaRPr lang="en-US" sz="2000" dirty="0">
              <a:latin typeface="Calibri" pitchFamily="34" charset="0"/>
              <a:cs typeface="Calibri" pitchFamily="34" charset="0"/>
            </a:endParaRPr>
          </a:p>
          <a:p>
            <a:r>
              <a:rPr lang="en-US" sz="2000" dirty="0">
                <a:latin typeface="Calibri" pitchFamily="34" charset="0"/>
                <a:cs typeface="Calibri" pitchFamily="34" charset="0"/>
              </a:rPr>
              <a:t>Successful direct marketing programmes are using  media in combination, as a team of complimentary or even integrated tools. Many </a:t>
            </a:r>
            <a:r>
              <a:rPr lang="en-US" sz="2000" dirty="0" err="1">
                <a:latin typeface="Calibri" pitchFamily="34" charset="0"/>
                <a:cs typeface="Calibri" pitchFamily="34" charset="0"/>
              </a:rPr>
              <a:t>organisations</a:t>
            </a:r>
            <a:r>
              <a:rPr lang="en-US" sz="2000" dirty="0">
                <a:latin typeface="Calibri" pitchFamily="34" charset="0"/>
                <a:cs typeface="Calibri" pitchFamily="34" charset="0"/>
              </a:rPr>
              <a:t>, regardless of whether their marketing activities are oriented solely to direct marketing or not, are using direct response media to support and supplement their other promotional activities.</a:t>
            </a:r>
          </a:p>
          <a:p>
            <a:endParaRPr lang="en-US" sz="2000" dirty="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663952"/>
            <a:ext cx="8686800" cy="1755648"/>
          </a:xfrm>
        </p:spPr>
        <p:txBody>
          <a:bodyPr>
            <a:normAutofit/>
          </a:bodyPr>
          <a:lstStyle/>
          <a:p>
            <a:r>
              <a:rPr lang="en-US" sz="4400" dirty="0"/>
              <a:t>                      PACKAGING</a:t>
            </a:r>
            <a:br>
              <a:rPr lang="en-US" sz="4400" dirty="0"/>
            </a:br>
            <a:endParaRPr lang="en-US" sz="4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alibri" pitchFamily="34" charset="0"/>
                <a:cs typeface="Calibri" pitchFamily="34" charset="0"/>
              </a:rPr>
              <a:t>PACKAGING</a:t>
            </a:r>
          </a:p>
        </p:txBody>
      </p:sp>
      <p:sp>
        <p:nvSpPr>
          <p:cNvPr id="3" name="Content Placeholder 2"/>
          <p:cNvSpPr>
            <a:spLocks noGrp="1"/>
          </p:cNvSpPr>
          <p:nvPr>
            <p:ph idx="1"/>
          </p:nvPr>
        </p:nvSpPr>
        <p:spPr/>
        <p:txBody>
          <a:bodyPr>
            <a:normAutofit/>
          </a:bodyPr>
          <a:lstStyle/>
          <a:p>
            <a:r>
              <a:rPr lang="en-US" sz="2000" dirty="0">
                <a:latin typeface="Calibri" pitchFamily="34" charset="0"/>
                <a:cs typeface="Calibri" pitchFamily="34" charset="0"/>
              </a:rPr>
              <a:t>The most effective and profitable brands are those that  </a:t>
            </a:r>
            <a:r>
              <a:rPr lang="en-US" sz="2000" b="1" dirty="0">
                <a:latin typeface="Calibri" pitchFamily="34" charset="0"/>
                <a:cs typeface="Calibri" pitchFamily="34" charset="0"/>
              </a:rPr>
              <a:t>stand out </a:t>
            </a:r>
            <a:r>
              <a:rPr lang="en-US" sz="2000" dirty="0">
                <a:latin typeface="Calibri" pitchFamily="34" charset="0"/>
                <a:cs typeface="Calibri" pitchFamily="34" charset="0"/>
              </a:rPr>
              <a:t>distinctively.</a:t>
            </a:r>
          </a:p>
          <a:p>
            <a:r>
              <a:rPr lang="en-US" sz="2000" dirty="0">
                <a:latin typeface="Calibri" pitchFamily="34" charset="0"/>
                <a:cs typeface="Calibri" pitchFamily="34" charset="0"/>
              </a:rPr>
              <a:t>Packaging design is a critical element for effective brand stand out.</a:t>
            </a: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Whether you are developing a new brand for market launch or rebranding an existing brand, the right packaging can give your brand </a:t>
            </a:r>
            <a:r>
              <a:rPr lang="en-US" sz="2000" b="1" dirty="0">
                <a:latin typeface="Calibri" pitchFamily="34" charset="0"/>
                <a:cs typeface="Calibri" pitchFamily="34" charset="0"/>
              </a:rPr>
              <a:t>crucial visibility</a:t>
            </a:r>
            <a:r>
              <a:rPr lang="en-US" sz="2000" dirty="0">
                <a:latin typeface="Calibri" pitchFamily="34" charset="0"/>
                <a:cs typeface="Calibri" pitchFamily="34" charset="0"/>
              </a:rPr>
              <a:t>, helping your products stand out on  retail shelves in markets where there is more competition than ever before, then attract more  customers  who will buy  and remain loyal to your brand.</a:t>
            </a:r>
          </a:p>
          <a:p>
            <a:r>
              <a:rPr lang="en-US" sz="2000" dirty="0">
                <a:latin typeface="Calibri" pitchFamily="34" charset="0"/>
                <a:cs typeface="Calibri" pitchFamily="34" charset="0"/>
              </a:rPr>
              <a:t>Effective and eye-catching pack design is more than simply being different. Indeed, poor packaging can torpedo your efforts and sink your profits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THINGS TO NOTE ABOUT  PACKAGING</a:t>
            </a:r>
          </a:p>
        </p:txBody>
      </p:sp>
      <p:sp>
        <p:nvSpPr>
          <p:cNvPr id="3" name="Content Placeholder 2"/>
          <p:cNvSpPr>
            <a:spLocks noGrp="1"/>
          </p:cNvSpPr>
          <p:nvPr>
            <p:ph idx="1"/>
          </p:nvPr>
        </p:nvSpPr>
        <p:spPr/>
        <p:txBody>
          <a:bodyPr/>
          <a:lstStyle/>
          <a:p>
            <a:pPr marL="457200" indent="-457200">
              <a:buAutoNum type="arabicPeriod"/>
            </a:pPr>
            <a:r>
              <a:rPr lang="en-US" sz="2000" dirty="0">
                <a:latin typeface="Calibri" pitchFamily="34" charset="0"/>
                <a:cs typeface="Calibri" pitchFamily="34" charset="0"/>
              </a:rPr>
              <a:t>MAKE PACKAGING AN INVESTMET:</a:t>
            </a:r>
          </a:p>
          <a:p>
            <a:pPr marL="514350" indent="-514350">
              <a:buNone/>
            </a:pPr>
            <a:r>
              <a:rPr lang="en-US" sz="2000" dirty="0">
                <a:latin typeface="Calibri" pitchFamily="34" charset="0"/>
                <a:cs typeface="Calibri" pitchFamily="34" charset="0"/>
              </a:rPr>
              <a:t>Many brands fail to ascribe enough significance to packaging. This could be costly.</a:t>
            </a:r>
          </a:p>
          <a:p>
            <a:pPr marL="514350" indent="-514350">
              <a:buNone/>
            </a:pPr>
            <a:r>
              <a:rPr lang="en-US" sz="2000" dirty="0">
                <a:latin typeface="Calibri" pitchFamily="34" charset="0"/>
                <a:cs typeface="Calibri" pitchFamily="34" charset="0"/>
              </a:rPr>
              <a:t>An investment in high quality package design signifies to customers that your brand has value. When you increase the perceived of your  brand through distinctive, creative and attractive packaging then you  can charge a premium.</a:t>
            </a:r>
          </a:p>
          <a:p>
            <a:pPr marL="514350" indent="-514350">
              <a:buNone/>
            </a:pPr>
            <a:endParaRPr lang="en-US" sz="2000" dirty="0">
              <a:latin typeface="Calibri" pitchFamily="34" charset="0"/>
              <a:cs typeface="Calibri" pitchFamily="34" charset="0"/>
            </a:endParaRPr>
          </a:p>
          <a:p>
            <a:pPr marL="514350" indent="-514350">
              <a:buAutoNum type="arabicPeriod" startAt="2"/>
            </a:pPr>
            <a:r>
              <a:rPr lang="en-US" sz="2000" dirty="0">
                <a:latin typeface="Calibri" pitchFamily="34" charset="0"/>
                <a:cs typeface="Calibri" pitchFamily="34" charset="0"/>
              </a:rPr>
              <a:t>PACKAGING PACKED WITH PERSONALITY:</a:t>
            </a:r>
          </a:p>
          <a:p>
            <a:pPr marL="514350" indent="-514350">
              <a:buNone/>
            </a:pPr>
            <a:r>
              <a:rPr lang="en-US" sz="2000" dirty="0">
                <a:latin typeface="Calibri" pitchFamily="34" charset="0"/>
                <a:cs typeface="Calibri" pitchFamily="34" charset="0"/>
              </a:rPr>
              <a:t>Try and do things  differently. Develop a personality for your brand. Pick out key characteristics of the brand- tone of voice, story, </a:t>
            </a:r>
            <a:r>
              <a:rPr lang="en-US" sz="2000" dirty="0" err="1">
                <a:latin typeface="Calibri" pitchFamily="34" charset="0"/>
                <a:cs typeface="Calibri" pitchFamily="34" charset="0"/>
              </a:rPr>
              <a:t>humour</a:t>
            </a:r>
            <a:r>
              <a:rPr lang="en-US" sz="2000" dirty="0">
                <a:latin typeface="Calibri" pitchFamily="34" charset="0"/>
                <a:cs typeface="Calibri" pitchFamily="34" charset="0"/>
              </a:rPr>
              <a:t>, language, etc and leverage them to maximum effect in the package design.</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Packaging success tips….</a:t>
            </a:r>
          </a:p>
        </p:txBody>
      </p:sp>
      <p:sp>
        <p:nvSpPr>
          <p:cNvPr id="3" name="Content Placeholder 2"/>
          <p:cNvSpPr>
            <a:spLocks noGrp="1"/>
          </p:cNvSpPr>
          <p:nvPr>
            <p:ph idx="1"/>
          </p:nvPr>
        </p:nvSpPr>
        <p:spPr/>
        <p:txBody>
          <a:bodyPr>
            <a:normAutofit/>
          </a:bodyPr>
          <a:lstStyle/>
          <a:p>
            <a:r>
              <a:rPr lang="en-US" sz="2000" dirty="0">
                <a:latin typeface="Calibri" pitchFamily="34" charset="0"/>
                <a:cs typeface="Calibri" pitchFamily="34" charset="0"/>
              </a:rPr>
              <a:t>3. STUDY COMPETITION :</a:t>
            </a:r>
          </a:p>
          <a:p>
            <a:pPr>
              <a:buNone/>
            </a:pPr>
            <a:r>
              <a:rPr lang="en-US" sz="2000" dirty="0">
                <a:latin typeface="Calibri" pitchFamily="34" charset="0"/>
                <a:cs typeface="Calibri" pitchFamily="34" charset="0"/>
              </a:rPr>
              <a:t>Let your packaging be distinctively different but your customers must still be able to relate to </a:t>
            </a:r>
            <a:r>
              <a:rPr lang="en-US" sz="2000" dirty="0" err="1">
                <a:latin typeface="Calibri" pitchFamily="34" charset="0"/>
                <a:cs typeface="Calibri" pitchFamily="34" charset="0"/>
              </a:rPr>
              <a:t>oit</a:t>
            </a:r>
            <a:r>
              <a:rPr lang="en-US" sz="2000" dirty="0">
                <a:latin typeface="Calibri" pitchFamily="34" charset="0"/>
                <a:cs typeface="Calibri" pitchFamily="34" charset="0"/>
              </a:rPr>
              <a:t> in a way that is relevant to them and their needs.</a:t>
            </a:r>
          </a:p>
          <a:p>
            <a:pPr>
              <a:buNone/>
            </a:pPr>
            <a:r>
              <a:rPr lang="en-US" sz="2000" dirty="0">
                <a:latin typeface="Calibri" pitchFamily="34" charset="0"/>
                <a:cs typeface="Calibri" pitchFamily="34" charset="0"/>
              </a:rPr>
              <a:t>4. OPT FOR CLARITY AND SIMPLICITY:</a:t>
            </a:r>
          </a:p>
          <a:p>
            <a:pPr>
              <a:buNone/>
            </a:pPr>
            <a:r>
              <a:rPr lang="en-US" sz="2000" dirty="0">
                <a:latin typeface="Calibri" pitchFamily="34" charset="0"/>
                <a:cs typeface="Calibri" pitchFamily="34" charset="0"/>
              </a:rPr>
              <a:t>   The most successful brand packaging is iconic and easily recognizable. Ensure less is more. Let your product packaging convey your brand at a glance and instantly tell the customer what your product is for. Visibility is assured.</a:t>
            </a:r>
          </a:p>
          <a:p>
            <a:pPr>
              <a:buNone/>
            </a:pPr>
            <a:r>
              <a:rPr lang="en-US" sz="2000" dirty="0">
                <a:latin typeface="Calibri" pitchFamily="34" charset="0"/>
                <a:cs typeface="Calibri" pitchFamily="34" charset="0"/>
              </a:rPr>
              <a:t>5. KEEP IT HONEST:</a:t>
            </a:r>
          </a:p>
          <a:p>
            <a:pPr>
              <a:buNone/>
            </a:pPr>
            <a:r>
              <a:rPr lang="en-US" sz="2000" dirty="0">
                <a:latin typeface="Calibri" pitchFamily="34" charset="0"/>
                <a:cs typeface="Calibri" pitchFamily="34" charset="0"/>
              </a:rPr>
              <a:t> Packaging design should make  your product look attractive but not at the expense of honesty. Avoid misleading package design that promises something not contained in the package will damage your reputation and brand.</a:t>
            </a:r>
          </a:p>
          <a:p>
            <a:pPr>
              <a:buNone/>
            </a:pPr>
            <a:endParaRPr lang="en-US" sz="20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INTRO CONTD……..</a:t>
            </a:r>
          </a:p>
        </p:txBody>
      </p:sp>
      <p:sp>
        <p:nvSpPr>
          <p:cNvPr id="3" name="Content Placeholder 2"/>
          <p:cNvSpPr>
            <a:spLocks noGrp="1"/>
          </p:cNvSpPr>
          <p:nvPr>
            <p:ph idx="1"/>
          </p:nvPr>
        </p:nvSpPr>
        <p:spPr/>
        <p:txBody>
          <a:bodyPr>
            <a:normAutofit/>
          </a:bodyPr>
          <a:lstStyle/>
          <a:p>
            <a:r>
              <a:rPr lang="en-US" sz="2400" dirty="0"/>
              <a:t>Marketing communication therefore provides a core activity so that all interested parties can understand the intentions of others and appreciate the value of goods and services offered.</a:t>
            </a:r>
          </a:p>
          <a:p>
            <a:r>
              <a:rPr lang="en-US" sz="2400" dirty="0"/>
              <a:t>Put differently, marketing communication or promotion as it was originally known is used to COMMUNICATE elements of an organization’s offering to a target audience. This offer might refer to a product, a service or the </a:t>
            </a:r>
            <a:r>
              <a:rPr lang="en-US" sz="2400" dirty="0" err="1"/>
              <a:t>organisation</a:t>
            </a:r>
            <a:r>
              <a:rPr lang="en-US" sz="2400" dirty="0"/>
              <a:t> itself as it tries to build its reputation.</a:t>
            </a:r>
          </a:p>
          <a:p>
            <a:r>
              <a:rPr lang="en-US" sz="2400" dirty="0"/>
              <a:t>Marketing communication incorporates 3 key elements:</a:t>
            </a:r>
          </a:p>
          <a:p>
            <a:r>
              <a:rPr lang="en-US" sz="2400" dirty="0"/>
              <a:t>Tools, Media and messages.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PACKAGING TIPS….</a:t>
            </a:r>
          </a:p>
        </p:txBody>
      </p:sp>
      <p:sp>
        <p:nvSpPr>
          <p:cNvPr id="3" name="Content Placeholder 2"/>
          <p:cNvSpPr>
            <a:spLocks noGrp="1"/>
          </p:cNvSpPr>
          <p:nvPr>
            <p:ph idx="1"/>
          </p:nvPr>
        </p:nvSpPr>
        <p:spPr/>
        <p:txBody>
          <a:bodyPr>
            <a:normAutofit/>
          </a:bodyPr>
          <a:lstStyle/>
          <a:p>
            <a:r>
              <a:rPr lang="en-US" sz="2000" dirty="0">
                <a:latin typeface="Calibri" pitchFamily="34" charset="0"/>
                <a:cs typeface="Calibri" pitchFamily="34" charset="0"/>
              </a:rPr>
              <a:t>6. BE AUTHENTIC:</a:t>
            </a:r>
          </a:p>
          <a:p>
            <a:pPr>
              <a:buNone/>
            </a:pPr>
            <a:r>
              <a:rPr lang="en-US" sz="2000" dirty="0">
                <a:latin typeface="Calibri" pitchFamily="34" charset="0"/>
                <a:cs typeface="Calibri" pitchFamily="34" charset="0"/>
              </a:rPr>
              <a:t>Authenticity can be difficult to define but your customers know it when they see it. Develop a packaging that is authentic to your brand’s values, promise, story and positioning statements. True to its purpose.</a:t>
            </a:r>
          </a:p>
          <a:p>
            <a:pPr>
              <a:buNone/>
            </a:pPr>
            <a:endParaRPr lang="en-US" sz="2000" dirty="0">
              <a:latin typeface="Calibri" pitchFamily="34" charset="0"/>
              <a:cs typeface="Calibri" pitchFamily="34" charset="0"/>
            </a:endParaRPr>
          </a:p>
          <a:p>
            <a:pPr>
              <a:buNone/>
            </a:pPr>
            <a:endParaRPr lang="en-US" sz="2000" dirty="0">
              <a:latin typeface="Calibri" pitchFamily="34" charset="0"/>
              <a:cs typeface="Calibri" pitchFamily="34" charset="0"/>
            </a:endParaRPr>
          </a:p>
          <a:p>
            <a:pPr>
              <a:buNone/>
            </a:pPr>
            <a:r>
              <a:rPr lang="en-US" sz="2000" dirty="0">
                <a:latin typeface="Calibri" pitchFamily="34" charset="0"/>
                <a:cs typeface="Calibri" pitchFamily="34" charset="0"/>
              </a:rPr>
              <a:t>7. DIFFERENTIATE VISUALLY:</a:t>
            </a:r>
          </a:p>
          <a:p>
            <a:pPr>
              <a:buNone/>
            </a:pPr>
            <a:r>
              <a:rPr lang="en-US" sz="2000" dirty="0">
                <a:latin typeface="Calibri" pitchFamily="34" charset="0"/>
                <a:cs typeface="Calibri" pitchFamily="34" charset="0"/>
              </a:rPr>
              <a:t> A  twist or change from standard design styles can help your brand enjoy increased visibility, allow you to stand out from a sea of similar products. E.G If majority of similar items feature product photography you can =consider type-based designs or illustrations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Packaging success tips……</a:t>
            </a:r>
          </a:p>
        </p:txBody>
      </p:sp>
      <p:sp>
        <p:nvSpPr>
          <p:cNvPr id="3" name="Content Placeholder 2"/>
          <p:cNvSpPr>
            <a:spLocks noGrp="1"/>
          </p:cNvSpPr>
          <p:nvPr>
            <p:ph idx="1"/>
          </p:nvPr>
        </p:nvSpPr>
        <p:spPr/>
        <p:txBody>
          <a:bodyPr>
            <a:normAutofit/>
          </a:bodyPr>
          <a:lstStyle/>
          <a:p>
            <a:pPr>
              <a:buNone/>
            </a:pPr>
            <a:r>
              <a:rPr lang="en-US" sz="2000" dirty="0">
                <a:latin typeface="Calibri" pitchFamily="34" charset="0"/>
                <a:cs typeface="Calibri" pitchFamily="34" charset="0"/>
              </a:rPr>
              <a:t>8. PAY ATTENTION TO TYPOGRAPHY</a:t>
            </a:r>
          </a:p>
          <a:p>
            <a:pPr>
              <a:buNone/>
            </a:pPr>
            <a:r>
              <a:rPr lang="en-US" sz="2000" dirty="0">
                <a:latin typeface="Calibri" pitchFamily="34" charset="0"/>
                <a:cs typeface="Calibri" pitchFamily="34" charset="0"/>
              </a:rPr>
              <a:t>Words used on your package design matter – not just what they are, but how they look and what they say…</a:t>
            </a:r>
          </a:p>
          <a:p>
            <a:pPr>
              <a:buNone/>
            </a:pPr>
            <a:r>
              <a:rPr lang="en-US" sz="2000" dirty="0">
                <a:latin typeface="Calibri" pitchFamily="34" charset="0"/>
                <a:cs typeface="Calibri" pitchFamily="34" charset="0"/>
              </a:rPr>
              <a:t>Choose distinctive fonts,  size of text and </a:t>
            </a:r>
            <a:r>
              <a:rPr lang="en-US" sz="2000" dirty="0" err="1">
                <a:latin typeface="Calibri" pitchFamily="34" charset="0"/>
                <a:cs typeface="Calibri" pitchFamily="34" charset="0"/>
              </a:rPr>
              <a:t>colour</a:t>
            </a:r>
            <a:r>
              <a:rPr lang="en-US" sz="2000" dirty="0">
                <a:latin typeface="Calibri" pitchFamily="34" charset="0"/>
                <a:cs typeface="Calibri" pitchFamily="34" charset="0"/>
              </a:rPr>
              <a:t> in comparison to others</a:t>
            </a:r>
          </a:p>
          <a:p>
            <a:pPr>
              <a:buNone/>
            </a:pPr>
            <a:endParaRPr lang="en-US" sz="2000" dirty="0">
              <a:latin typeface="Calibri" pitchFamily="34" charset="0"/>
              <a:cs typeface="Calibri" pitchFamily="34" charset="0"/>
            </a:endParaRPr>
          </a:p>
          <a:p>
            <a:pPr>
              <a:buNone/>
            </a:pPr>
            <a:r>
              <a:rPr lang="en-US" sz="2000" dirty="0">
                <a:latin typeface="Calibri" pitchFamily="34" charset="0"/>
                <a:cs typeface="Calibri" pitchFamily="34" charset="0"/>
              </a:rPr>
              <a:t>9. EMBRACE GREEN:</a:t>
            </a:r>
          </a:p>
          <a:p>
            <a:pPr>
              <a:buNone/>
            </a:pPr>
            <a:r>
              <a:rPr lang="en-US" sz="2000" dirty="0">
                <a:latin typeface="Calibri" pitchFamily="34" charset="0"/>
                <a:cs typeface="Calibri" pitchFamily="34" charset="0"/>
              </a:rPr>
              <a:t>More customers are increasingly conscious of environmental issues. It is  therefore desirable to invest in eco-friendly, sustainable packaging design. Going green will even make your products  more attractive. Sustainability is an important issue to customers.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PACKAGING SUCCESS TIPS…..</a:t>
            </a:r>
          </a:p>
        </p:txBody>
      </p:sp>
      <p:sp>
        <p:nvSpPr>
          <p:cNvPr id="3" name="Content Placeholder 2"/>
          <p:cNvSpPr>
            <a:spLocks noGrp="1"/>
          </p:cNvSpPr>
          <p:nvPr>
            <p:ph idx="1"/>
          </p:nvPr>
        </p:nvSpPr>
        <p:spPr/>
        <p:txBody>
          <a:bodyPr>
            <a:normAutofit/>
          </a:bodyPr>
          <a:lstStyle/>
          <a:p>
            <a:pPr>
              <a:buNone/>
            </a:pPr>
            <a:endParaRPr lang="en-US" sz="2000" dirty="0">
              <a:latin typeface="Calibri" pitchFamily="34" charset="0"/>
              <a:cs typeface="Calibri" pitchFamily="34" charset="0"/>
            </a:endParaRPr>
          </a:p>
          <a:p>
            <a:pPr>
              <a:buNone/>
            </a:pPr>
            <a:r>
              <a:rPr lang="en-US" sz="2000" dirty="0">
                <a:latin typeface="Calibri" pitchFamily="34" charset="0"/>
                <a:cs typeface="Calibri" pitchFamily="34" charset="0"/>
              </a:rPr>
              <a:t>10. DESIGN FOR DURABILITY:</a:t>
            </a:r>
          </a:p>
          <a:p>
            <a:pPr>
              <a:buNone/>
            </a:pPr>
            <a:r>
              <a:rPr lang="en-US" sz="2000" dirty="0">
                <a:latin typeface="Calibri" pitchFamily="34" charset="0"/>
                <a:cs typeface="Calibri" pitchFamily="34" charset="0"/>
              </a:rPr>
              <a:t>Make it good and durable. Damaged packaging at the point of sale or post-sale can have a very negative  effect on the brand. Customers are likely to view it as “cheap” or substandard quality.</a:t>
            </a:r>
          </a:p>
          <a:p>
            <a:pPr>
              <a:buNone/>
            </a:pPr>
            <a:endParaRPr lang="en-US" sz="2000" dirty="0">
              <a:latin typeface="Calibri" pitchFamily="34" charset="0"/>
              <a:cs typeface="Calibri" pitchFamily="34" charset="0"/>
            </a:endParaRPr>
          </a:p>
          <a:p>
            <a:pPr>
              <a:buNone/>
            </a:pPr>
            <a:endParaRPr lang="en-US" sz="2000" dirty="0">
              <a:latin typeface="Calibri" pitchFamily="34" charset="0"/>
              <a:cs typeface="Calibri" pitchFamily="34" charset="0"/>
            </a:endParaRPr>
          </a:p>
          <a:p>
            <a:pPr>
              <a:buNone/>
            </a:pPr>
            <a:r>
              <a:rPr lang="en-US" sz="2000" dirty="0">
                <a:latin typeface="Calibri" pitchFamily="34" charset="0"/>
                <a:cs typeface="Calibri" pitchFamily="34" charset="0"/>
              </a:rPr>
              <a:t>11. CHOOSE SPECIAL MATERIALS:</a:t>
            </a:r>
          </a:p>
          <a:p>
            <a:pPr>
              <a:buNone/>
            </a:pPr>
            <a:r>
              <a:rPr lang="en-US" sz="2000" dirty="0">
                <a:latin typeface="Calibri" pitchFamily="34" charset="0"/>
                <a:cs typeface="Calibri" pitchFamily="34" charset="0"/>
              </a:rPr>
              <a:t>Giving your package design a luxurious detail or two can help your brand stand out. Consider invoking the customers’ sense of touch through materials like velvet, wood veneer or just quality paper. Anything or something to add a premium touch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PACKAGING SUCCESS TIPS……</a:t>
            </a:r>
          </a:p>
        </p:txBody>
      </p:sp>
      <p:sp>
        <p:nvSpPr>
          <p:cNvPr id="3" name="Content Placeholder 2"/>
          <p:cNvSpPr>
            <a:spLocks noGrp="1"/>
          </p:cNvSpPr>
          <p:nvPr>
            <p:ph idx="1"/>
          </p:nvPr>
        </p:nvSpPr>
        <p:spPr/>
        <p:txBody>
          <a:bodyPr>
            <a:normAutofit/>
          </a:bodyPr>
          <a:lstStyle/>
          <a:p>
            <a:pPr>
              <a:buNone/>
            </a:pPr>
            <a:endParaRPr lang="en-US" sz="2400" dirty="0">
              <a:latin typeface="Calibri" pitchFamily="34" charset="0"/>
              <a:cs typeface="Calibri" pitchFamily="34" charset="0"/>
            </a:endParaRPr>
          </a:p>
          <a:p>
            <a:pPr>
              <a:buNone/>
            </a:pPr>
            <a:endParaRPr lang="en-US" sz="2400" dirty="0">
              <a:latin typeface="Calibri" pitchFamily="34" charset="0"/>
              <a:cs typeface="Calibri" pitchFamily="34" charset="0"/>
            </a:endParaRPr>
          </a:p>
          <a:p>
            <a:pPr>
              <a:buNone/>
            </a:pPr>
            <a:r>
              <a:rPr lang="en-US" sz="2400" dirty="0">
                <a:latin typeface="Calibri" pitchFamily="34" charset="0"/>
                <a:cs typeface="Calibri" pitchFamily="34" charset="0"/>
              </a:rPr>
              <a:t>12. </a:t>
            </a:r>
            <a:r>
              <a:rPr lang="en-US" sz="2000" dirty="0">
                <a:latin typeface="Calibri" pitchFamily="34" charset="0"/>
                <a:cs typeface="Calibri" pitchFamily="34" charset="0"/>
              </a:rPr>
              <a:t>FOCUS ON SHELF IMPACT:</a:t>
            </a:r>
          </a:p>
          <a:p>
            <a:pPr>
              <a:buNone/>
            </a:pPr>
            <a:r>
              <a:rPr lang="en-US" sz="2000" dirty="0">
                <a:latin typeface="Calibri" pitchFamily="34" charset="0"/>
                <a:cs typeface="Calibri" pitchFamily="34" charset="0"/>
              </a:rPr>
              <a:t>That is , how does it look on the store shelves. Does it blend or stand out. There must be shelve impact.</a:t>
            </a:r>
          </a:p>
          <a:p>
            <a:pPr>
              <a:buNone/>
            </a:pPr>
            <a:r>
              <a:rPr lang="en-US" sz="2000" dirty="0">
                <a:latin typeface="Calibri" pitchFamily="34" charset="0"/>
                <a:cs typeface="Calibri" pitchFamily="34" charset="0"/>
              </a:rPr>
              <a:t>Endeavour to test this  before launching the product or package  redesign..</a:t>
            </a:r>
          </a:p>
          <a:p>
            <a:pPr>
              <a:buNone/>
            </a:pPr>
            <a:r>
              <a:rPr lang="en-US" sz="2000" dirty="0">
                <a:latin typeface="Calibri" pitchFamily="34" charset="0"/>
                <a:cs typeface="Calibri" pitchFamily="34" charset="0"/>
              </a:rPr>
              <a:t>Although time  consuming but critically important and worth all efforts.</a:t>
            </a:r>
            <a:endParaRPr lang="en-US" sz="2400" dirty="0">
              <a:latin typeface="Calibri" pitchFamily="34" charset="0"/>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816352"/>
            <a:ext cx="8686800" cy="841248"/>
          </a:xfrm>
        </p:spPr>
        <p:txBody>
          <a:bodyPr>
            <a:normAutofit/>
          </a:bodyPr>
          <a:lstStyle/>
          <a:p>
            <a:r>
              <a:rPr lang="en-US" sz="3200" dirty="0">
                <a:latin typeface="Calibri" pitchFamily="34" charset="0"/>
                <a:cs typeface="Calibri" pitchFamily="34" charset="0"/>
              </a:rPr>
              <a:t>             </a:t>
            </a:r>
            <a:r>
              <a:rPr lang="en-US" sz="3200" dirty="0" err="1">
                <a:latin typeface="Calibri" pitchFamily="34" charset="0"/>
                <a:cs typeface="Calibri" pitchFamily="34" charset="0"/>
              </a:rPr>
              <a:t>thANK</a:t>
            </a:r>
            <a:r>
              <a:rPr lang="en-US" sz="3200" dirty="0">
                <a:latin typeface="Calibri" pitchFamily="34" charset="0"/>
                <a:cs typeface="Calibri" pitchFamily="34" charset="0"/>
              </a:rPr>
              <a:t> YOU FOR YOUR ATTENTION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Traditional tools……(6)</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TOOLS………</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THE FLOW…….</a:t>
            </a:r>
          </a:p>
        </p:txBody>
      </p:sp>
      <p:sp>
        <p:nvSpPr>
          <p:cNvPr id="3" name="Content Placeholder 2"/>
          <p:cNvSpPr>
            <a:spLocks noGrp="1"/>
          </p:cNvSpPr>
          <p:nvPr>
            <p:ph idx="1"/>
          </p:nvPr>
        </p:nvSpPr>
        <p:spPr/>
        <p:txBody>
          <a:bodyPr>
            <a:normAutofit/>
          </a:bodyPr>
          <a:lstStyle/>
          <a:p>
            <a:r>
              <a:rPr lang="en-US" sz="2400" dirty="0"/>
              <a:t>In addition, there are MEDIA in which time and space can be bought or used to deliver messages to target audience.</a:t>
            </a:r>
          </a:p>
          <a:p>
            <a:endParaRPr lang="en-US" sz="2400" dirty="0"/>
          </a:p>
          <a:p>
            <a:endParaRPr lang="en-US" sz="2400" dirty="0"/>
          </a:p>
          <a:p>
            <a:endParaRPr lang="en-US" sz="2400" dirty="0"/>
          </a:p>
        </p:txBody>
      </p:sp>
      <p:graphicFrame>
        <p:nvGraphicFramePr>
          <p:cNvPr id="5" name="Diagram 4"/>
          <p:cNvGraphicFramePr/>
          <p:nvPr/>
        </p:nvGraphicFramePr>
        <p:xfrm>
          <a:off x="1524000" y="22606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ENGAGEMENT…..</a:t>
            </a:r>
          </a:p>
        </p:txBody>
      </p:sp>
      <p:sp>
        <p:nvSpPr>
          <p:cNvPr id="3" name="Content Placeholder 2"/>
          <p:cNvSpPr>
            <a:spLocks noGrp="1"/>
          </p:cNvSpPr>
          <p:nvPr>
            <p:ph idx="1"/>
          </p:nvPr>
        </p:nvSpPr>
        <p:spPr/>
        <p:txBody>
          <a:bodyPr>
            <a:normAutofit/>
          </a:bodyPr>
          <a:lstStyle/>
          <a:p>
            <a:r>
              <a:rPr lang="en-US" sz="2400" dirty="0"/>
              <a:t>Organizations the world over ENGAGE with a variety of audiences in order to pursue their marketing and business objectives.</a:t>
            </a:r>
          </a:p>
          <a:p>
            <a:r>
              <a:rPr lang="en-US" sz="2400" dirty="0"/>
              <a:t>Engagement refers to the use of communication tools, media and messages in order to captivate an audience, </a:t>
            </a:r>
            <a:r>
              <a:rPr lang="en-US" sz="2400" dirty="0" err="1"/>
              <a:t>pften</a:t>
            </a:r>
            <a:r>
              <a:rPr lang="en-US" sz="2400" dirty="0"/>
              <a:t> achieved through a blend of intellectual and emotional engagement or stimulation.</a:t>
            </a:r>
          </a:p>
          <a:p>
            <a:r>
              <a:rPr lang="en-US" sz="2400" dirty="0"/>
              <a:t>Engagement may last just for seconds(a stunning AD.)(Emotion of a music track)(sight of a pretty face) or could be protracted and last for hours, weeks, months or years, depending on the context and level of enjoyment.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MARKETING COMMUNICATION MIX…….</a:t>
            </a:r>
          </a:p>
        </p:txBody>
      </p:sp>
      <p:sp>
        <p:nvSpPr>
          <p:cNvPr id="3" name="Content Placeholder 2"/>
          <p:cNvSpPr>
            <a:spLocks noGrp="1"/>
          </p:cNvSpPr>
          <p:nvPr>
            <p:ph idx="1"/>
          </p:nvPr>
        </p:nvSpPr>
        <p:spPr/>
        <p:txBody>
          <a:bodyPr>
            <a:normAutofit/>
          </a:bodyPr>
          <a:lstStyle/>
          <a:p>
            <a:pPr>
              <a:buNone/>
            </a:pPr>
            <a:r>
              <a:rPr lang="en-US" sz="2400" dirty="0"/>
              <a:t>There are six (6) major modes of communication :</a:t>
            </a:r>
          </a:p>
          <a:p>
            <a:pPr marL="457200" indent="-457200">
              <a:buFont typeface="+mj-lt"/>
              <a:buAutoNum type="arabicPeriod"/>
            </a:pPr>
            <a:r>
              <a:rPr lang="en-US" sz="2400" dirty="0"/>
              <a:t>ADVERTISING:  Any paid  form of non-personal presentation and promotion of ideas, goods or services by an identified sponsor.</a:t>
            </a:r>
          </a:p>
          <a:p>
            <a:pPr marL="457200" indent="-457200">
              <a:buFont typeface="+mj-lt"/>
              <a:buAutoNum type="arabicPeriod"/>
            </a:pPr>
            <a:r>
              <a:rPr lang="en-US" sz="2400" dirty="0"/>
              <a:t>SALES PROMOTION: A variety of short term incentives to encourage trial or purchase of a product or service.</a:t>
            </a:r>
          </a:p>
          <a:p>
            <a:pPr marL="457200" indent="-457200">
              <a:buFont typeface="+mj-lt"/>
              <a:buAutoNum type="arabicPeriod"/>
            </a:pPr>
            <a:r>
              <a:rPr lang="en-US" sz="2400" dirty="0"/>
              <a:t>PUBLIC RELATIONS: A variety of programs designed to promote or protect a company’s image or its individual products.</a:t>
            </a:r>
          </a:p>
          <a:p>
            <a:pPr marL="457200" indent="-457200">
              <a:buFont typeface="+mj-lt"/>
              <a:buAutoNum type="arabicPeriod"/>
            </a:pPr>
            <a:r>
              <a:rPr lang="en-US" sz="2400" dirty="0"/>
              <a:t>DIRECT MARKETING: Use of mail, telephone, fax, email or internet to communicate directly with or solicit response or dialogue from specific customers/prospects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MIX CONTD…….</a:t>
            </a:r>
          </a:p>
        </p:txBody>
      </p:sp>
      <p:sp>
        <p:nvSpPr>
          <p:cNvPr id="3" name="Content Placeholder 2"/>
          <p:cNvSpPr>
            <a:spLocks noGrp="1"/>
          </p:cNvSpPr>
          <p:nvPr>
            <p:ph idx="1"/>
          </p:nvPr>
        </p:nvSpPr>
        <p:spPr/>
        <p:txBody>
          <a:bodyPr>
            <a:normAutofit/>
          </a:bodyPr>
          <a:lstStyle/>
          <a:p>
            <a:pPr marL="457200" indent="-457200">
              <a:buNone/>
            </a:pPr>
            <a:r>
              <a:rPr lang="en-US" sz="2400" b="1" dirty="0"/>
              <a:t>5</a:t>
            </a:r>
            <a:r>
              <a:rPr lang="en-US" sz="2400" dirty="0"/>
              <a:t>. PERSONAL SELLING: Face to face interaction with one or more prospective purchasers for the purpose of making presentations, answering questions and procuring orders.</a:t>
            </a:r>
          </a:p>
          <a:p>
            <a:pPr marL="457200" indent="-457200">
              <a:buNone/>
            </a:pPr>
            <a:r>
              <a:rPr lang="en-US" sz="2400" b="1" dirty="0"/>
              <a:t>6</a:t>
            </a:r>
            <a:r>
              <a:rPr lang="en-US" sz="2400" dirty="0"/>
              <a:t>. EVENTS AND EXPERIENCES: Company sponsored activities and programs designed to create daily or special brand related interactions.</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504</TotalTime>
  <Words>2339</Words>
  <Application>Microsoft Office PowerPoint</Application>
  <PresentationFormat>On-screen Show (4:3)</PresentationFormat>
  <Paragraphs>177</Paragraphs>
  <Slides>34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Franklin Gothic Book</vt:lpstr>
      <vt:lpstr>Franklin Gothic Medium</vt:lpstr>
      <vt:lpstr>source sans pro</vt:lpstr>
      <vt:lpstr>Wingdings 2</vt:lpstr>
      <vt:lpstr>Trek</vt:lpstr>
      <vt:lpstr>WORLD OF  MARKETING COMMUNICATIONS                                          BY Dr.  Olanipekun ojo                      </vt:lpstr>
      <vt:lpstr>INTRODUCTION..</vt:lpstr>
      <vt:lpstr>INTRO CONTD……..</vt:lpstr>
      <vt:lpstr>Traditional tools……(6)</vt:lpstr>
      <vt:lpstr>TOOLS………</vt:lpstr>
      <vt:lpstr>THE FLOW…….</vt:lpstr>
      <vt:lpstr>ENGAGEMENT…..</vt:lpstr>
      <vt:lpstr>MARKETING COMMUNICATION MIX…….</vt:lpstr>
      <vt:lpstr>MIX CONTD…….</vt:lpstr>
      <vt:lpstr>ROLE TO NOTE…….</vt:lpstr>
      <vt:lpstr>THE DRIP TASK…….</vt:lpstr>
      <vt:lpstr>DRIP TASK CONTD…..</vt:lpstr>
      <vt:lpstr>      THANK YOU FOR YOUR ATTENTION</vt:lpstr>
      <vt:lpstr>               SALES   PROMOTION</vt:lpstr>
      <vt:lpstr>SALES PROMOTION</vt:lpstr>
      <vt:lpstr>  SP OBJECTIVES……..</vt:lpstr>
      <vt:lpstr>MECHANISMS CONTD.</vt:lpstr>
      <vt:lpstr>           SP   STRATEGY……..</vt:lpstr>
      <vt:lpstr>METHODS AND TECHNIQUES……</vt:lpstr>
      <vt:lpstr>                     METHODS AND TECHNIQUES……</vt:lpstr>
      <vt:lpstr>                  DIRECT MARKETING</vt:lpstr>
      <vt:lpstr>           DIRECT MARKETING……</vt:lpstr>
      <vt:lpstr> DM…….</vt:lpstr>
      <vt:lpstr> DM……..</vt:lpstr>
      <vt:lpstr>Dm………..</vt:lpstr>
      <vt:lpstr>                      PACKAGING </vt:lpstr>
      <vt:lpstr>PACKAGING</vt:lpstr>
      <vt:lpstr>THINGS TO NOTE ABOUT  PACKAGING</vt:lpstr>
      <vt:lpstr>Packaging success tips….</vt:lpstr>
      <vt:lpstr>PACKAGING TIPS….</vt:lpstr>
      <vt:lpstr>Packaging success tips……</vt:lpstr>
      <vt:lpstr>PACKAGING SUCCESS TIPS…..</vt:lpstr>
      <vt:lpstr>PACKAGING SUCCESS TIPS……</vt:lpstr>
      <vt:lpstr>             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OF  MARKETING COMMUNICATIONS</dc:title>
  <dc:creator>Ojo Olanipekun</dc:creator>
  <cp:lastModifiedBy>Ademola Balogun</cp:lastModifiedBy>
  <cp:revision>53</cp:revision>
  <dcterms:created xsi:type="dcterms:W3CDTF">2018-11-14T16:22:22Z</dcterms:created>
  <dcterms:modified xsi:type="dcterms:W3CDTF">2021-08-24T12:47:32Z</dcterms:modified>
</cp:coreProperties>
</file>