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63" r:id="rId3"/>
    <p:sldId id="264" r:id="rId4"/>
    <p:sldId id="265" r:id="rId5"/>
    <p:sldId id="266" r:id="rId6"/>
    <p:sldId id="258" r:id="rId7"/>
    <p:sldId id="259" r:id="rId8"/>
    <p:sldId id="257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17A4BF-B1A2-4AAB-892C-5F099D56AB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1A1B5E-08BF-4B65-9D10-342C3BE8F50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F8AD29-BDC5-429E-B61A-C8AA4113A8BC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E295845-2FCF-4F06-A2FF-4321F3B022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1398A92-D7C3-47B0-842C-3F6DAD547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42288-E06E-429D-8867-95F85BD34B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D3ADD5-555C-4E25-B4D3-F29263D3CA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20CC31-0E63-4CFD-83E0-64BCE88F12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8FB798BB-1000-4799-88AB-FD36DF5586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7EE430C4-9DF4-4ECB-A23F-7967A34418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FFB6CE33-901F-421D-B83D-D02A0D0B00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F07B65-CBA3-41E0-AFA8-DDF700E53133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5A713-CAE1-4721-B769-B20377FF3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E4AE5-704D-4B15-A44E-7C1EF13C3B55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3B2FC-8802-4ABD-BD74-8951B62FF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8C621-E991-40F9-A3C6-BE81C656A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E5B25-EA20-42CA-ABB1-A3C3BD87B6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32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D701C-5A4A-4A9A-AF56-0B574FA5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F674-797A-409D-91C2-EED586325A98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5F8AF-98BB-4C65-A861-9D82CCF89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3DFD1-16F8-4A17-A118-148783590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07305-D5E1-4007-BCB8-14FE078573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80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55F68-6292-495C-A404-8F8A39001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4B06F-F73B-404B-9A32-9F3EB1ED2F4C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3A568-7F2C-406B-9310-62E84E15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04B76-4042-4ABD-84CD-C62422A7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99B53-09F0-4B86-A66F-98E19F36BA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66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F8301-411F-4899-B4BD-507B25052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1BA66-C64B-44B1-B463-98323DF4DD86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B3921-D76A-4724-AC47-005B07DA3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4643C-27CA-4ADC-9088-999422E3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D3422-FB7B-442B-ADB0-F34C3B133E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01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94FF7-A589-40E5-B2E1-000FDB6D2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3E5F7-F382-4724-9B1F-CD0201A8DABF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4DF39-B3A1-4E75-A072-A3B68EB4F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A7295-0ACE-4632-B695-AD1F58AC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DE72C-A0DA-49D5-95EC-69AA357BBF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55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07CF5B-8B97-4901-9F1B-1ED346100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0695E-7798-494F-A28C-2088307751EC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C19583-F634-4737-832F-C0BFAB85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67D3A1-7937-4D13-A410-47CAF3B55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FBA86-5DD7-4815-A3CD-A89D6C9361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15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7669A8D-8A7E-4E1E-8BD9-002DB047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778F1-6810-48C3-B50A-D1458021F756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6E2C33D-CF73-419E-AEAE-F2776173D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766A9C-FE56-4B52-B44D-2849EDFF4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E32A0-ED0A-474B-BDB9-8CE5191018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94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7DF336F-DCBD-43D1-90C0-F64790088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95119-6174-4BC1-B566-8568E9410BA5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8A5045D-28C4-40A3-A94F-49CB0CBD9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6580D3-749F-4C23-B1DA-650E76C17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9A572-C957-41BD-9B9E-F5AF3C80DD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92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85737F2-07AC-4FDA-AE1B-DF7099C36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FF2CB-0A59-4B13-BC8B-98A6CD43FD1F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8BDA39-A1CF-48F2-B26C-43AE6B596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FFF1948-A104-46EA-B3E7-1E496C432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2F0C5-471E-47E1-8734-756616FD89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79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50972C-3E32-4B69-91B8-022B864DC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C978E-69E8-4DF5-AD64-878ED056E135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CBD3B4-C6D0-44C8-BD10-897DF8E2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563468-43B1-4FF7-B75D-6114148B1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A6523-B3A0-40B7-B7D6-3D2D2E2EFA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54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33A965-4DDD-46C7-B983-0D4C11EB9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F93FB-1C8B-4E16-B46F-D80B6AF5CDA5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9C3889-CE0D-479E-ABC5-370349CFD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A54B6C-2D27-44F9-AE63-6646B80AF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44153-355B-4CA5-9CB1-95B0E202E3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7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8FBFEFB-32E9-4E59-913E-F174717A6FA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0B10C9D-F0FF-4553-A3CB-7EE6BC2D03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A7C77-1042-4702-B5B5-0835072AB3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691B1E-2FC3-4964-AEAE-C3D8510ABF35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60B40-BCFA-4CCA-8BA2-6C37E39BA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7F76C-4FF4-4A7A-B0E2-FD9E320A0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03E5C77-D5A2-48A7-B95F-CE662C0058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E082972-85E7-4DD6-B2F3-9A3EEC809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8" b="11372"/>
          <a:stretch>
            <a:fillRect/>
          </a:stretch>
        </p:blipFill>
        <p:spPr bwMode="auto">
          <a:xfrm>
            <a:off x="33338" y="152400"/>
            <a:ext cx="8882062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71885D7A-29F2-4061-A20F-1827CE048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3" t="65640" r="6248" b="11475"/>
          <a:stretch>
            <a:fillRect/>
          </a:stretch>
        </p:blipFill>
        <p:spPr bwMode="auto">
          <a:xfrm>
            <a:off x="914400" y="0"/>
            <a:ext cx="7315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>
            <a:extLst>
              <a:ext uri="{FF2B5EF4-FFF2-40B4-BE49-F238E27FC236}">
                <a16:creationId xmlns:a16="http://schemas.microsoft.com/office/drawing/2014/main" id="{F3CDC15D-6D4D-4B5B-8BCC-CBA691FD5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7" t="11488" r="7571" b="70248"/>
          <a:stretch>
            <a:fillRect/>
          </a:stretch>
        </p:blipFill>
        <p:spPr bwMode="auto">
          <a:xfrm>
            <a:off x="609600" y="4114800"/>
            <a:ext cx="7772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C101486B-8C94-4A22-8E1A-5FB76728F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6" t="29752" r="7571" b="19427"/>
          <a:stretch>
            <a:fillRect/>
          </a:stretch>
        </p:blipFill>
        <p:spPr bwMode="auto">
          <a:xfrm>
            <a:off x="457200" y="76200"/>
            <a:ext cx="8153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809E4EAA-04A1-489D-9325-064195BE4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8" t="11147" r="5769" b="32259"/>
          <a:stretch>
            <a:fillRect/>
          </a:stretch>
        </p:blipFill>
        <p:spPr bwMode="auto">
          <a:xfrm>
            <a:off x="609600" y="457200"/>
            <a:ext cx="8001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8C62EC8A-C575-445F-B0BD-A79DE0684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1" t="67645" r="5769" b="8089"/>
          <a:stretch>
            <a:fillRect/>
          </a:stretch>
        </p:blipFill>
        <p:spPr bwMode="auto">
          <a:xfrm>
            <a:off x="1524000" y="76200"/>
            <a:ext cx="6705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9CC962A7-486E-42DE-A4C8-899DC8D9E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9" t="13451" r="4089" b="49617"/>
          <a:stretch>
            <a:fillRect/>
          </a:stretch>
        </p:blipFill>
        <p:spPr bwMode="auto">
          <a:xfrm>
            <a:off x="457200" y="228600"/>
            <a:ext cx="8305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F5217959-4A3A-4E36-AF5B-FA26BC232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5" t="49794" r="6511" b="12448"/>
          <a:stretch>
            <a:fillRect/>
          </a:stretch>
        </p:blipFill>
        <p:spPr bwMode="auto">
          <a:xfrm>
            <a:off x="1524000" y="457200"/>
            <a:ext cx="6934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EEBC69B2-336E-46BC-8428-AC15C3B0B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8" t="14537" r="5431" b="38634"/>
          <a:stretch>
            <a:fillRect/>
          </a:stretch>
        </p:blipFill>
        <p:spPr bwMode="auto">
          <a:xfrm>
            <a:off x="381000" y="381000"/>
            <a:ext cx="8305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412190F4-EB3B-404D-BA23-305A95996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8" t="62785" r="5431" b="16638"/>
          <a:stretch>
            <a:fillRect/>
          </a:stretch>
        </p:blipFill>
        <p:spPr bwMode="auto">
          <a:xfrm>
            <a:off x="381000" y="3048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428BDBD7-C1C3-4880-976F-748A26F84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2013" y="3244850"/>
            <a:ext cx="233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Properties of a group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F81C9E8-618E-485D-9B5B-A8B4EB810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9" t="10141" b="45174"/>
          <a:stretch>
            <a:fillRect/>
          </a:stretch>
        </p:blipFill>
        <p:spPr bwMode="auto">
          <a:xfrm>
            <a:off x="762000" y="457200"/>
            <a:ext cx="7696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2960CDA-096B-4B99-BB73-EC0F2AD6B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6" t="55843" b="11659"/>
          <a:stretch>
            <a:fillRect/>
          </a:stretch>
        </p:blipFill>
        <p:spPr bwMode="auto">
          <a:xfrm>
            <a:off x="381000" y="304800"/>
            <a:ext cx="8382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49A997D-BDB7-476E-B533-97295F9F1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9" b="23306"/>
          <a:stretch>
            <a:fillRect/>
          </a:stretch>
        </p:blipFill>
        <p:spPr bwMode="auto">
          <a:xfrm>
            <a:off x="228600" y="304800"/>
            <a:ext cx="861853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58F645ED-90E5-421E-89DE-BA2A79788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6" t="75987" r="8784" b="18349"/>
          <a:stretch>
            <a:fillRect/>
          </a:stretch>
        </p:blipFill>
        <p:spPr bwMode="auto">
          <a:xfrm>
            <a:off x="838200" y="152400"/>
            <a:ext cx="6934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10461A9B-9155-487D-9AD5-432116B0D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4" t="12976" r="12820" b="51137"/>
          <a:stretch>
            <a:fillRect/>
          </a:stretch>
        </p:blipFill>
        <p:spPr bwMode="auto">
          <a:xfrm>
            <a:off x="838200" y="1066800"/>
            <a:ext cx="8077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147492C1-EE30-46F0-9C06-6CE9D7028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4" t="49352" b="12102"/>
          <a:stretch>
            <a:fillRect/>
          </a:stretch>
        </p:blipFill>
        <p:spPr bwMode="auto">
          <a:xfrm>
            <a:off x="609600" y="381000"/>
            <a:ext cx="7772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A1A62E17-4633-4C4A-93C1-B07931E25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9" t="11540" r="8340" b="60313"/>
          <a:stretch>
            <a:fillRect/>
          </a:stretch>
        </p:blipFill>
        <p:spPr bwMode="auto">
          <a:xfrm>
            <a:off x="533400" y="381000"/>
            <a:ext cx="7620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B81D2EE1-35C9-4A54-AE32-F5B4EE254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9" t="40076" r="8340" b="13936"/>
          <a:stretch>
            <a:fillRect/>
          </a:stretch>
        </p:blipFill>
        <p:spPr bwMode="auto">
          <a:xfrm>
            <a:off x="457200" y="304800"/>
            <a:ext cx="8153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6E99E7D5-DE26-4DEB-BFE8-1CDD28C58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0" t="12241" b="34360"/>
          <a:stretch>
            <a:fillRect/>
          </a:stretch>
        </p:blipFill>
        <p:spPr bwMode="auto">
          <a:xfrm>
            <a:off x="533400" y="76200"/>
            <a:ext cx="78486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</Words>
  <Application>Microsoft Office PowerPoint</Application>
  <PresentationFormat>On-screen Show (4:3)</PresentationFormat>
  <Paragraphs>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computer12</dc:creator>
  <cp:lastModifiedBy>Ademola Balogun</cp:lastModifiedBy>
  <cp:revision>6</cp:revision>
  <dcterms:created xsi:type="dcterms:W3CDTF">2019-04-23T12:28:21Z</dcterms:created>
  <dcterms:modified xsi:type="dcterms:W3CDTF">2021-08-15T22:10:38Z</dcterms:modified>
</cp:coreProperties>
</file>