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2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4E85D7-1C06-4E59-8968-F871D7D3B7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F6DCAF-B622-41DC-89FF-0657389FB5F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034FDF2-45E2-4BC6-8DA0-0B416ABE0DA8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EDD6DC7-C906-43FC-B8F2-DAC91B93B0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E37E0A3-43B3-49B0-947F-EEDBF457F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E1B7E6-989B-483D-84A5-DF9C8601A7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750DD-A261-495D-AD31-D008D7F67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0B70B31-386F-44A0-B02C-BF2E3B01327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B57665D4-8218-464C-9A81-84616DA606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3029FC53-9DA6-49D4-9F12-6B301B76A8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F3129733-EF6D-48A8-9A81-E689623011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5DF71D0-3225-427A-B6C0-A28EF503CB28}" type="slidenum">
              <a:rPr lang="en-US" altLang="en-US"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7F30C75C-2CE5-444F-A258-9CB34B1DA0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ABFD759D-56C2-462E-8372-245B57A6AB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E1FAF-E65F-4CC8-8AF7-CC4CC0F3C8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E3BCEDF-668C-41AC-ABDE-6701D1AB1DBE}" type="slidenum">
              <a:rPr lang="en-US" altLang="en-US">
                <a:latin typeface="Calibri" panose="020F0502020204030204" pitchFamily="34" charset="0"/>
              </a:rPr>
              <a:pPr eaLnBrk="1" hangingPunct="1"/>
              <a:t>20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FF4FE44C-C8A2-4527-B543-B09FD746DF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3C653614-A568-46C3-904A-8A22F3F553D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86ACC-6324-4DF0-864E-4F494BCFF7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23D1231-0AD5-4F2B-96BB-976AF7CD570B}" type="slidenum">
              <a:rPr lang="en-US" altLang="en-US"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36F25B53-793C-4074-859F-3F580735A9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80D52B07-BDD8-426E-983E-738026040A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38C32-A165-4960-AC3A-9136D11572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7FE1E3C-476B-41A2-BEA5-A6F9FB287E44}" type="slidenum">
              <a:rPr lang="en-US" altLang="en-US">
                <a:latin typeface="Calibri" panose="020F0502020204030204" pitchFamily="34" charset="0"/>
              </a:rPr>
              <a:pPr eaLnBrk="1" hangingPunct="1"/>
              <a:t>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F33FA739-2CFB-42A9-B1FB-19F6D690E7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E64908FA-D188-4E87-A5CC-B3F3AA2D84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CF31F-8111-4A90-93D9-3108E6B86A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B4CB439-A9CF-4AD5-AA83-DB216EB2D31B}" type="slidenum">
              <a:rPr lang="en-US" altLang="en-US">
                <a:latin typeface="Calibri" panose="020F0502020204030204" pitchFamily="34" charset="0"/>
              </a:rPr>
              <a:pPr eaLnBrk="1" hangingPunct="1"/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E9CC2BA7-E2F8-4976-BF38-D5A67E82E2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F9AC8DDF-9F3A-4361-8B7F-8B78028E13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E17B9-EC62-4843-B618-D79519FD8D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D8AA297-8C23-4BC5-B13A-A1DB97B98B7F}" type="slidenum">
              <a:rPr lang="en-US" altLang="en-US">
                <a:latin typeface="Calibri" panose="020F0502020204030204" pitchFamily="34" charset="0"/>
              </a:rPr>
              <a:pPr eaLnBrk="1" hangingPunct="1"/>
              <a:t>12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F2B8ED48-B509-4AF4-ACE4-F13F71F329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BB3E775A-4D5A-4D6C-93D9-4D9F38ABA4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338CD-67E8-4CD5-9251-241A13A6A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2618A1A-06BA-4D6F-AE43-2B62DB9AC952}" type="slidenum">
              <a:rPr lang="en-US" altLang="en-US">
                <a:latin typeface="Calibri" panose="020F0502020204030204" pitchFamily="34" charset="0"/>
              </a:rPr>
              <a:pPr eaLnBrk="1" hangingPunct="1"/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5CA0BCE0-3FD7-4916-8168-9F0779B39C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F8ECAD8E-D80E-4002-9843-D09E667F3D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7CB57-D655-4383-9DA9-4F4E70AFCA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C88E001-887F-49B0-ABF3-21CB837DC127}" type="slidenum">
              <a:rPr lang="en-US" altLang="en-US">
                <a:latin typeface="Calibri" panose="020F0502020204030204" pitchFamily="34" charset="0"/>
              </a:rPr>
              <a:pPr eaLnBrk="1" hangingPunct="1"/>
              <a:t>17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983DE901-336B-4A5D-9B6A-A13A2DA59C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93D05F51-9034-4A2B-B2E8-B20B9A5EA9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9C39C-089A-4971-BEC6-3DD274600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2D20C02-FED4-47F6-87C4-9FB8AE6A94B0}" type="slidenum">
              <a:rPr lang="en-US" altLang="en-US">
                <a:latin typeface="Calibri" panose="020F0502020204030204" pitchFamily="34" charset="0"/>
              </a:rPr>
              <a:pPr eaLnBrk="1" hangingPunct="1"/>
              <a:t>18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734A2248-FAA6-42A6-80E2-52D372AFF1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77EF2B3-2DE8-4E17-B823-7BA1C7461E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9549D-4885-4968-ABE2-E926108FBB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D071C33-FC6E-4071-9875-D97A80AFABBE}" type="slidenum">
              <a:rPr lang="en-US" altLang="en-US">
                <a:latin typeface="Calibri" panose="020F0502020204030204" pitchFamily="34" charset="0"/>
              </a:rPr>
              <a:pPr eaLnBrk="1" hangingPunct="1"/>
              <a:t>19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A0726-5D64-4872-B3BC-C07F69368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98CDF-A1D3-41C1-B230-17B761415A7E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DFBE8-E0AA-41F0-A38D-9E311FBA3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AD315-5DEA-4495-B42E-47F933548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B3BBC-1E91-4DFF-8472-54C40ADB4B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103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760C9-BEBE-48AA-937B-44F9EFCC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8F725-A3F1-4E20-85B3-3353D5B93A32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1C86D-40B6-4091-8E61-3D8391463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49F0B-4AF2-42A9-B292-7F253BB63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EAA0AD-065B-4318-A9BD-0AB0A5B9B2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5708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A2644-7999-48EC-B208-1CB1D0F75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340CB-7389-4FCA-AC14-048CB67170F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FAE0E-1A97-4E28-8F58-06374371B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630FA-C4CB-4B8B-ACBB-8B8E1813F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971A8-8E20-401B-A71D-C536BB5893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4692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7492C-5D71-4619-97A6-6E3173A5E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94BA4-B859-49CC-B25F-AACB72E872AE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5142C-0109-4D2E-B6DC-62C9A2061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2A323-D552-430C-82FA-37C2580F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E0836-6DDD-4BDC-BCAF-64C4F64B5E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9427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BE177-23F7-419C-B63E-04FECD9F6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54E8D-6658-41F7-B4B5-BF9363AB6034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06EE9-54F5-43C6-A508-0C86B08EC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48809-982C-4425-AD75-27B8F4052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E431FE-6221-4828-AF9D-E49C9731B7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79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3BA6CC7-BCCC-4823-AC31-2860ADAA4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C39E1-E87D-42E4-A718-040D687BCB4F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98C333E-BA17-478D-AE1A-BE4BF0C25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60159B-4B0C-4C5D-96E8-9831E2285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1C76E7-B226-4FD9-83E3-A89E3C1551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4527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B0079C9-BEA0-48B8-B77D-329A89037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2194D-DCD5-4577-9481-516E201D49D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D3DDF50-EEEE-4A76-845A-9FE93A2BF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25146E1-E541-4F70-8102-DEDD850F1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4EA59-A232-47DC-A07D-5D93E9A073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1776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3E7987E-5738-45EF-AA8D-43B7D7E34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FD822-F473-416E-9890-E86D826D250E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AE60DAE-DF48-47DD-80AE-8674EBE4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258FAB-8337-4497-BF0E-00DDA77C7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B53057-ACB6-4D72-9500-E8ED8A40A4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730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5B15665-7E87-4B14-A720-EA0254B11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32000-422D-4D06-AB2C-B3008A4D8199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8580D4E-ECE3-484B-B3AB-AF86B3DB2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3D2ED97-81DB-479C-9D53-E85C9EC79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278418-1F5B-449E-ACE4-225B42B81D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145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24FECA-111E-45DC-83C1-ACC5CBDBE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A5EB6-9CEB-487E-849B-E9EA5C374427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01F9526-343E-4AE3-8948-EAF3167BB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3F75B3-58DD-435D-A6E7-A85EF7E70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A628C-0686-47C3-A739-6C6056F35B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415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084BFE3-EE96-4FA2-B271-D2F43847C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EAFAE-8F4B-4C80-951E-09BD8EEC5D02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5A5517-770F-48E3-BD25-DB2459E13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155259B-0950-428F-B649-176B9607A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3B45B-088F-4C1F-80CC-B2D8E5DF0F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76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Placeholder 1">
            <a:extLst>
              <a:ext uri="{FF2B5EF4-FFF2-40B4-BE49-F238E27FC236}">
                <a16:creationId xmlns:a16="http://schemas.microsoft.com/office/drawing/2014/main" id="{2B6D5F4F-DC66-4055-80FF-18FD8570116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9459" name="Text Placeholder 2">
            <a:extLst>
              <a:ext uri="{FF2B5EF4-FFF2-40B4-BE49-F238E27FC236}">
                <a16:creationId xmlns:a16="http://schemas.microsoft.com/office/drawing/2014/main" id="{0B2CD523-2DC3-4149-A508-35884B0D6F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59A73-D598-4DCF-9FA7-D00087E9AA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457783-9F4E-41BF-B66A-143898A6A682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86C24-86BC-4BBB-B618-AD894E0CED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2E7F2-95C6-494A-AB1A-5E709B232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37B4897-FCB9-4362-BA38-F83CA5A3AED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aofudje@mtu.edu.ng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3.bin"/><Relationship Id="rId3" Type="http://schemas.openxmlformats.org/officeDocument/2006/relationships/image" Target="../media/image58.wmf"/><Relationship Id="rId7" Type="http://schemas.openxmlformats.org/officeDocument/2006/relationships/image" Target="../media/image60.wmf"/><Relationship Id="rId12" Type="http://schemas.openxmlformats.org/officeDocument/2006/relationships/oleObject" Target="../embeddings/oleObject75.bin"/><Relationship Id="rId2" Type="http://schemas.openxmlformats.org/officeDocument/2006/relationships/oleObject" Target="../embeddings/oleObject7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2.bin"/><Relationship Id="rId11" Type="http://schemas.openxmlformats.org/officeDocument/2006/relationships/image" Target="../media/image62.wmf"/><Relationship Id="rId5" Type="http://schemas.openxmlformats.org/officeDocument/2006/relationships/image" Target="../media/image59.wmf"/><Relationship Id="rId10" Type="http://schemas.openxmlformats.org/officeDocument/2006/relationships/oleObject" Target="../embeddings/oleObject74.bin"/><Relationship Id="rId4" Type="http://schemas.openxmlformats.org/officeDocument/2006/relationships/oleObject" Target="../embeddings/oleObject71.bin"/><Relationship Id="rId9" Type="http://schemas.openxmlformats.org/officeDocument/2006/relationships/image" Target="../media/image6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oleObject" Target="../embeddings/oleObject81.bin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12" Type="http://schemas.openxmlformats.org/officeDocument/2006/relationships/image" Target="../media/image62.wm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wmf"/><Relationship Id="rId11" Type="http://schemas.openxmlformats.org/officeDocument/2006/relationships/oleObject" Target="../embeddings/oleObject80.bin"/><Relationship Id="rId5" Type="http://schemas.openxmlformats.org/officeDocument/2006/relationships/oleObject" Target="../embeddings/oleObject77.bin"/><Relationship Id="rId15" Type="http://schemas.openxmlformats.org/officeDocument/2006/relationships/oleObject" Target="../embeddings/oleObject82.bin"/><Relationship Id="rId10" Type="http://schemas.openxmlformats.org/officeDocument/2006/relationships/image" Target="../media/image66.wmf"/><Relationship Id="rId4" Type="http://schemas.openxmlformats.org/officeDocument/2006/relationships/image" Target="../media/image63.wmf"/><Relationship Id="rId9" Type="http://schemas.openxmlformats.org/officeDocument/2006/relationships/oleObject" Target="../embeddings/oleObject79.bin"/><Relationship Id="rId14" Type="http://schemas.openxmlformats.org/officeDocument/2006/relationships/image" Target="../media/image67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13" Type="http://schemas.openxmlformats.org/officeDocument/2006/relationships/oleObject" Target="../embeddings/oleObject89.bin"/><Relationship Id="rId18" Type="http://schemas.openxmlformats.org/officeDocument/2006/relationships/image" Target="../media/image76.wmf"/><Relationship Id="rId3" Type="http://schemas.openxmlformats.org/officeDocument/2006/relationships/image" Target="../media/image69.wmf"/><Relationship Id="rId21" Type="http://schemas.openxmlformats.org/officeDocument/2006/relationships/oleObject" Target="../embeddings/oleObject93.bin"/><Relationship Id="rId7" Type="http://schemas.openxmlformats.org/officeDocument/2006/relationships/oleObject" Target="../embeddings/oleObject86.bin"/><Relationship Id="rId12" Type="http://schemas.openxmlformats.org/officeDocument/2006/relationships/image" Target="../media/image73.wmf"/><Relationship Id="rId17" Type="http://schemas.openxmlformats.org/officeDocument/2006/relationships/oleObject" Target="../embeddings/oleObject91.bin"/><Relationship Id="rId2" Type="http://schemas.openxmlformats.org/officeDocument/2006/relationships/oleObject" Target="../embeddings/oleObject83.bin"/><Relationship Id="rId16" Type="http://schemas.openxmlformats.org/officeDocument/2006/relationships/image" Target="../media/image75.wmf"/><Relationship Id="rId20" Type="http://schemas.openxmlformats.org/officeDocument/2006/relationships/image" Target="../media/image7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wmf"/><Relationship Id="rId11" Type="http://schemas.openxmlformats.org/officeDocument/2006/relationships/oleObject" Target="../embeddings/oleObject88.bin"/><Relationship Id="rId24" Type="http://schemas.openxmlformats.org/officeDocument/2006/relationships/image" Target="../media/image79.wmf"/><Relationship Id="rId5" Type="http://schemas.openxmlformats.org/officeDocument/2006/relationships/oleObject" Target="../embeddings/oleObject85.bin"/><Relationship Id="rId15" Type="http://schemas.openxmlformats.org/officeDocument/2006/relationships/oleObject" Target="../embeddings/oleObject90.bin"/><Relationship Id="rId23" Type="http://schemas.openxmlformats.org/officeDocument/2006/relationships/oleObject" Target="../embeddings/oleObject94.bin"/><Relationship Id="rId10" Type="http://schemas.openxmlformats.org/officeDocument/2006/relationships/image" Target="../media/image72.wmf"/><Relationship Id="rId19" Type="http://schemas.openxmlformats.org/officeDocument/2006/relationships/oleObject" Target="../embeddings/oleObject92.bin"/><Relationship Id="rId4" Type="http://schemas.openxmlformats.org/officeDocument/2006/relationships/oleObject" Target="../embeddings/oleObject84.bin"/><Relationship Id="rId9" Type="http://schemas.openxmlformats.org/officeDocument/2006/relationships/oleObject" Target="../embeddings/oleObject87.bin"/><Relationship Id="rId14" Type="http://schemas.openxmlformats.org/officeDocument/2006/relationships/image" Target="../media/image74.wmf"/><Relationship Id="rId22" Type="http://schemas.openxmlformats.org/officeDocument/2006/relationships/image" Target="../media/image7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8.bin"/><Relationship Id="rId13" Type="http://schemas.openxmlformats.org/officeDocument/2006/relationships/image" Target="../media/image85.wmf"/><Relationship Id="rId18" Type="http://schemas.openxmlformats.org/officeDocument/2006/relationships/oleObject" Target="../embeddings/oleObject103.bin"/><Relationship Id="rId3" Type="http://schemas.openxmlformats.org/officeDocument/2006/relationships/image" Target="../media/image80.wmf"/><Relationship Id="rId21" Type="http://schemas.openxmlformats.org/officeDocument/2006/relationships/image" Target="../media/image89.wmf"/><Relationship Id="rId7" Type="http://schemas.openxmlformats.org/officeDocument/2006/relationships/image" Target="../media/image82.wmf"/><Relationship Id="rId12" Type="http://schemas.openxmlformats.org/officeDocument/2006/relationships/oleObject" Target="../embeddings/oleObject100.bin"/><Relationship Id="rId17" Type="http://schemas.openxmlformats.org/officeDocument/2006/relationships/image" Target="../media/image87.wmf"/><Relationship Id="rId2" Type="http://schemas.openxmlformats.org/officeDocument/2006/relationships/oleObject" Target="../embeddings/oleObject95.bin"/><Relationship Id="rId16" Type="http://schemas.openxmlformats.org/officeDocument/2006/relationships/oleObject" Target="../embeddings/oleObject102.bin"/><Relationship Id="rId20" Type="http://schemas.openxmlformats.org/officeDocument/2006/relationships/oleObject" Target="../embeddings/oleObject10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97.bin"/><Relationship Id="rId11" Type="http://schemas.openxmlformats.org/officeDocument/2006/relationships/image" Target="../media/image84.wmf"/><Relationship Id="rId5" Type="http://schemas.openxmlformats.org/officeDocument/2006/relationships/image" Target="../media/image81.wmf"/><Relationship Id="rId15" Type="http://schemas.openxmlformats.org/officeDocument/2006/relationships/image" Target="../media/image86.wmf"/><Relationship Id="rId23" Type="http://schemas.openxmlformats.org/officeDocument/2006/relationships/image" Target="../media/image90.wmf"/><Relationship Id="rId10" Type="http://schemas.openxmlformats.org/officeDocument/2006/relationships/oleObject" Target="../embeddings/oleObject99.bin"/><Relationship Id="rId19" Type="http://schemas.openxmlformats.org/officeDocument/2006/relationships/image" Target="../media/image88.wmf"/><Relationship Id="rId4" Type="http://schemas.openxmlformats.org/officeDocument/2006/relationships/oleObject" Target="../embeddings/oleObject96.bin"/><Relationship Id="rId9" Type="http://schemas.openxmlformats.org/officeDocument/2006/relationships/image" Target="../media/image83.wmf"/><Relationship Id="rId14" Type="http://schemas.openxmlformats.org/officeDocument/2006/relationships/oleObject" Target="../embeddings/oleObject101.bin"/><Relationship Id="rId22" Type="http://schemas.openxmlformats.org/officeDocument/2006/relationships/oleObject" Target="../embeddings/oleObject105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wmf"/><Relationship Id="rId13" Type="http://schemas.openxmlformats.org/officeDocument/2006/relationships/oleObject" Target="../embeddings/oleObject111.bin"/><Relationship Id="rId18" Type="http://schemas.openxmlformats.org/officeDocument/2006/relationships/image" Target="../media/image98.wmf"/><Relationship Id="rId26" Type="http://schemas.openxmlformats.org/officeDocument/2006/relationships/image" Target="../media/image102.wmf"/><Relationship Id="rId3" Type="http://schemas.openxmlformats.org/officeDocument/2006/relationships/oleObject" Target="../embeddings/oleObject106.bin"/><Relationship Id="rId21" Type="http://schemas.openxmlformats.org/officeDocument/2006/relationships/oleObject" Target="../embeddings/oleObject115.bin"/><Relationship Id="rId7" Type="http://schemas.openxmlformats.org/officeDocument/2006/relationships/oleObject" Target="../embeddings/oleObject108.bin"/><Relationship Id="rId12" Type="http://schemas.openxmlformats.org/officeDocument/2006/relationships/image" Target="../media/image95.wmf"/><Relationship Id="rId17" Type="http://schemas.openxmlformats.org/officeDocument/2006/relationships/oleObject" Target="../embeddings/oleObject113.bin"/><Relationship Id="rId25" Type="http://schemas.openxmlformats.org/officeDocument/2006/relationships/oleObject" Target="../embeddings/oleObject117.bin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7.wmf"/><Relationship Id="rId20" Type="http://schemas.openxmlformats.org/officeDocument/2006/relationships/image" Target="../media/image9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wmf"/><Relationship Id="rId11" Type="http://schemas.openxmlformats.org/officeDocument/2006/relationships/oleObject" Target="../embeddings/oleObject110.bin"/><Relationship Id="rId24" Type="http://schemas.openxmlformats.org/officeDocument/2006/relationships/image" Target="../media/image101.wmf"/><Relationship Id="rId5" Type="http://schemas.openxmlformats.org/officeDocument/2006/relationships/oleObject" Target="../embeddings/oleObject107.bin"/><Relationship Id="rId15" Type="http://schemas.openxmlformats.org/officeDocument/2006/relationships/oleObject" Target="../embeddings/oleObject112.bin"/><Relationship Id="rId23" Type="http://schemas.openxmlformats.org/officeDocument/2006/relationships/oleObject" Target="../embeddings/oleObject116.bin"/><Relationship Id="rId28" Type="http://schemas.openxmlformats.org/officeDocument/2006/relationships/image" Target="../media/image103.wmf"/><Relationship Id="rId10" Type="http://schemas.openxmlformats.org/officeDocument/2006/relationships/image" Target="../media/image94.wmf"/><Relationship Id="rId19" Type="http://schemas.openxmlformats.org/officeDocument/2006/relationships/oleObject" Target="../embeddings/oleObject114.bin"/><Relationship Id="rId4" Type="http://schemas.openxmlformats.org/officeDocument/2006/relationships/image" Target="../media/image91.wmf"/><Relationship Id="rId9" Type="http://schemas.openxmlformats.org/officeDocument/2006/relationships/oleObject" Target="../embeddings/oleObject109.bin"/><Relationship Id="rId14" Type="http://schemas.openxmlformats.org/officeDocument/2006/relationships/image" Target="../media/image96.wmf"/><Relationship Id="rId22" Type="http://schemas.openxmlformats.org/officeDocument/2006/relationships/image" Target="../media/image100.wmf"/><Relationship Id="rId27" Type="http://schemas.openxmlformats.org/officeDocument/2006/relationships/oleObject" Target="../embeddings/oleObject118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2.bin"/><Relationship Id="rId3" Type="http://schemas.openxmlformats.org/officeDocument/2006/relationships/image" Target="../media/image104.wmf"/><Relationship Id="rId7" Type="http://schemas.openxmlformats.org/officeDocument/2006/relationships/image" Target="../media/image106.wmf"/><Relationship Id="rId2" Type="http://schemas.openxmlformats.org/officeDocument/2006/relationships/oleObject" Target="../embeddings/oleObject119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21.bin"/><Relationship Id="rId11" Type="http://schemas.openxmlformats.org/officeDocument/2006/relationships/image" Target="../media/image108.wmf"/><Relationship Id="rId5" Type="http://schemas.openxmlformats.org/officeDocument/2006/relationships/image" Target="../media/image105.wmf"/><Relationship Id="rId10" Type="http://schemas.openxmlformats.org/officeDocument/2006/relationships/oleObject" Target="../embeddings/oleObject123.bin"/><Relationship Id="rId4" Type="http://schemas.openxmlformats.org/officeDocument/2006/relationships/oleObject" Target="../embeddings/oleObject120.bin"/><Relationship Id="rId9" Type="http://schemas.openxmlformats.org/officeDocument/2006/relationships/image" Target="../media/image107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wmf"/><Relationship Id="rId13" Type="http://schemas.openxmlformats.org/officeDocument/2006/relationships/oleObject" Target="../embeddings/oleObject129.bin"/><Relationship Id="rId18" Type="http://schemas.openxmlformats.org/officeDocument/2006/relationships/image" Target="../media/image116.wmf"/><Relationship Id="rId26" Type="http://schemas.openxmlformats.org/officeDocument/2006/relationships/image" Target="../media/image120.wmf"/><Relationship Id="rId3" Type="http://schemas.openxmlformats.org/officeDocument/2006/relationships/oleObject" Target="../embeddings/oleObject124.bin"/><Relationship Id="rId21" Type="http://schemas.openxmlformats.org/officeDocument/2006/relationships/oleObject" Target="../embeddings/oleObject133.bin"/><Relationship Id="rId7" Type="http://schemas.openxmlformats.org/officeDocument/2006/relationships/oleObject" Target="../embeddings/oleObject126.bin"/><Relationship Id="rId12" Type="http://schemas.openxmlformats.org/officeDocument/2006/relationships/image" Target="../media/image113.wmf"/><Relationship Id="rId17" Type="http://schemas.openxmlformats.org/officeDocument/2006/relationships/oleObject" Target="../embeddings/oleObject131.bin"/><Relationship Id="rId25" Type="http://schemas.openxmlformats.org/officeDocument/2006/relationships/oleObject" Target="../embeddings/oleObject135.bin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5.wmf"/><Relationship Id="rId20" Type="http://schemas.openxmlformats.org/officeDocument/2006/relationships/image" Target="../media/image11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wmf"/><Relationship Id="rId11" Type="http://schemas.openxmlformats.org/officeDocument/2006/relationships/oleObject" Target="../embeddings/oleObject128.bin"/><Relationship Id="rId24" Type="http://schemas.openxmlformats.org/officeDocument/2006/relationships/image" Target="../media/image119.wmf"/><Relationship Id="rId5" Type="http://schemas.openxmlformats.org/officeDocument/2006/relationships/oleObject" Target="../embeddings/oleObject125.bin"/><Relationship Id="rId15" Type="http://schemas.openxmlformats.org/officeDocument/2006/relationships/oleObject" Target="../embeddings/oleObject130.bin"/><Relationship Id="rId23" Type="http://schemas.openxmlformats.org/officeDocument/2006/relationships/oleObject" Target="../embeddings/oleObject134.bin"/><Relationship Id="rId28" Type="http://schemas.openxmlformats.org/officeDocument/2006/relationships/image" Target="../media/image121.wmf"/><Relationship Id="rId10" Type="http://schemas.openxmlformats.org/officeDocument/2006/relationships/image" Target="../media/image112.wmf"/><Relationship Id="rId19" Type="http://schemas.openxmlformats.org/officeDocument/2006/relationships/oleObject" Target="../embeddings/oleObject132.bin"/><Relationship Id="rId4" Type="http://schemas.openxmlformats.org/officeDocument/2006/relationships/image" Target="../media/image109.wmf"/><Relationship Id="rId9" Type="http://schemas.openxmlformats.org/officeDocument/2006/relationships/oleObject" Target="../embeddings/oleObject127.bin"/><Relationship Id="rId14" Type="http://schemas.openxmlformats.org/officeDocument/2006/relationships/image" Target="../media/image114.wmf"/><Relationship Id="rId22" Type="http://schemas.openxmlformats.org/officeDocument/2006/relationships/image" Target="../media/image118.wmf"/><Relationship Id="rId27" Type="http://schemas.openxmlformats.org/officeDocument/2006/relationships/oleObject" Target="../embeddings/oleObject136.bin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42.bin"/><Relationship Id="rId18" Type="http://schemas.openxmlformats.org/officeDocument/2006/relationships/image" Target="../media/image113.wmf"/><Relationship Id="rId26" Type="http://schemas.openxmlformats.org/officeDocument/2006/relationships/image" Target="../media/image131.wmf"/><Relationship Id="rId3" Type="http://schemas.openxmlformats.org/officeDocument/2006/relationships/oleObject" Target="../embeddings/oleObject137.bin"/><Relationship Id="rId21" Type="http://schemas.openxmlformats.org/officeDocument/2006/relationships/oleObject" Target="../embeddings/oleObject146.bin"/><Relationship Id="rId7" Type="http://schemas.openxmlformats.org/officeDocument/2006/relationships/oleObject" Target="../embeddings/oleObject139.bin"/><Relationship Id="rId12" Type="http://schemas.openxmlformats.org/officeDocument/2006/relationships/image" Target="../media/image126.wmf"/><Relationship Id="rId17" Type="http://schemas.openxmlformats.org/officeDocument/2006/relationships/oleObject" Target="../embeddings/oleObject144.bin"/><Relationship Id="rId25" Type="http://schemas.openxmlformats.org/officeDocument/2006/relationships/oleObject" Target="../embeddings/oleObject148.bin"/><Relationship Id="rId33" Type="http://schemas.openxmlformats.org/officeDocument/2006/relationships/image" Target="../media/image134.wmf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1.wmf"/><Relationship Id="rId20" Type="http://schemas.openxmlformats.org/officeDocument/2006/relationships/image" Target="../media/image128.wmf"/><Relationship Id="rId29" Type="http://schemas.openxmlformats.org/officeDocument/2006/relationships/oleObject" Target="../embeddings/oleObject150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wmf"/><Relationship Id="rId11" Type="http://schemas.openxmlformats.org/officeDocument/2006/relationships/oleObject" Target="../embeddings/oleObject141.bin"/><Relationship Id="rId24" Type="http://schemas.openxmlformats.org/officeDocument/2006/relationships/image" Target="../media/image130.wmf"/><Relationship Id="rId32" Type="http://schemas.openxmlformats.org/officeDocument/2006/relationships/oleObject" Target="../embeddings/oleObject152.bin"/><Relationship Id="rId5" Type="http://schemas.openxmlformats.org/officeDocument/2006/relationships/oleObject" Target="../embeddings/oleObject138.bin"/><Relationship Id="rId15" Type="http://schemas.openxmlformats.org/officeDocument/2006/relationships/oleObject" Target="../embeddings/oleObject143.bin"/><Relationship Id="rId23" Type="http://schemas.openxmlformats.org/officeDocument/2006/relationships/oleObject" Target="../embeddings/oleObject147.bin"/><Relationship Id="rId28" Type="http://schemas.openxmlformats.org/officeDocument/2006/relationships/image" Target="../media/image132.wmf"/><Relationship Id="rId10" Type="http://schemas.openxmlformats.org/officeDocument/2006/relationships/image" Target="../media/image125.wmf"/><Relationship Id="rId19" Type="http://schemas.openxmlformats.org/officeDocument/2006/relationships/oleObject" Target="../embeddings/oleObject145.bin"/><Relationship Id="rId31" Type="http://schemas.openxmlformats.org/officeDocument/2006/relationships/image" Target="../media/image133.wmf"/><Relationship Id="rId4" Type="http://schemas.openxmlformats.org/officeDocument/2006/relationships/image" Target="../media/image122.wmf"/><Relationship Id="rId9" Type="http://schemas.openxmlformats.org/officeDocument/2006/relationships/oleObject" Target="../embeddings/oleObject140.bin"/><Relationship Id="rId14" Type="http://schemas.openxmlformats.org/officeDocument/2006/relationships/image" Target="../media/image127.wmf"/><Relationship Id="rId22" Type="http://schemas.openxmlformats.org/officeDocument/2006/relationships/image" Target="../media/image129.wmf"/><Relationship Id="rId27" Type="http://schemas.openxmlformats.org/officeDocument/2006/relationships/oleObject" Target="../embeddings/oleObject149.bin"/><Relationship Id="rId30" Type="http://schemas.openxmlformats.org/officeDocument/2006/relationships/oleObject" Target="../embeddings/oleObject151.bin"/><Relationship Id="rId8" Type="http://schemas.openxmlformats.org/officeDocument/2006/relationships/image" Target="../media/image124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wmf"/><Relationship Id="rId13" Type="http://schemas.openxmlformats.org/officeDocument/2006/relationships/oleObject" Target="../embeddings/oleObject158.bin"/><Relationship Id="rId18" Type="http://schemas.openxmlformats.org/officeDocument/2006/relationships/image" Target="../media/image142.wmf"/><Relationship Id="rId3" Type="http://schemas.openxmlformats.org/officeDocument/2006/relationships/oleObject" Target="../embeddings/oleObject153.bin"/><Relationship Id="rId21" Type="http://schemas.openxmlformats.org/officeDocument/2006/relationships/oleObject" Target="../embeddings/oleObject162.bin"/><Relationship Id="rId7" Type="http://schemas.openxmlformats.org/officeDocument/2006/relationships/oleObject" Target="../embeddings/oleObject155.bin"/><Relationship Id="rId12" Type="http://schemas.openxmlformats.org/officeDocument/2006/relationships/image" Target="../media/image139.wmf"/><Relationship Id="rId17" Type="http://schemas.openxmlformats.org/officeDocument/2006/relationships/oleObject" Target="../embeddings/oleObject160.bin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1.wmf"/><Relationship Id="rId20" Type="http://schemas.openxmlformats.org/officeDocument/2006/relationships/image" Target="../media/image14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wmf"/><Relationship Id="rId11" Type="http://schemas.openxmlformats.org/officeDocument/2006/relationships/oleObject" Target="../embeddings/oleObject157.bin"/><Relationship Id="rId24" Type="http://schemas.openxmlformats.org/officeDocument/2006/relationships/image" Target="../media/image71.wmf"/><Relationship Id="rId5" Type="http://schemas.openxmlformats.org/officeDocument/2006/relationships/oleObject" Target="../embeddings/oleObject154.bin"/><Relationship Id="rId15" Type="http://schemas.openxmlformats.org/officeDocument/2006/relationships/oleObject" Target="../embeddings/oleObject159.bin"/><Relationship Id="rId23" Type="http://schemas.openxmlformats.org/officeDocument/2006/relationships/oleObject" Target="../embeddings/oleObject163.bin"/><Relationship Id="rId10" Type="http://schemas.openxmlformats.org/officeDocument/2006/relationships/image" Target="../media/image138.wmf"/><Relationship Id="rId19" Type="http://schemas.openxmlformats.org/officeDocument/2006/relationships/oleObject" Target="../embeddings/oleObject161.bin"/><Relationship Id="rId4" Type="http://schemas.openxmlformats.org/officeDocument/2006/relationships/image" Target="../media/image135.wmf"/><Relationship Id="rId9" Type="http://schemas.openxmlformats.org/officeDocument/2006/relationships/oleObject" Target="../embeddings/oleObject156.bin"/><Relationship Id="rId14" Type="http://schemas.openxmlformats.org/officeDocument/2006/relationships/image" Target="../media/image140.wmf"/><Relationship Id="rId22" Type="http://schemas.openxmlformats.org/officeDocument/2006/relationships/image" Target="../media/image14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7.bin"/><Relationship Id="rId13" Type="http://schemas.openxmlformats.org/officeDocument/2006/relationships/image" Target="../media/image148.wmf"/><Relationship Id="rId18" Type="http://schemas.openxmlformats.org/officeDocument/2006/relationships/oleObject" Target="../embeddings/oleObject172.bin"/><Relationship Id="rId3" Type="http://schemas.openxmlformats.org/officeDocument/2006/relationships/oleObject" Target="../embeddings/oleObject164.bin"/><Relationship Id="rId21" Type="http://schemas.openxmlformats.org/officeDocument/2006/relationships/image" Target="../media/image152.wmf"/><Relationship Id="rId7" Type="http://schemas.openxmlformats.org/officeDocument/2006/relationships/oleObject" Target="../embeddings/oleObject166.bin"/><Relationship Id="rId12" Type="http://schemas.openxmlformats.org/officeDocument/2006/relationships/oleObject" Target="../embeddings/oleObject169.bin"/><Relationship Id="rId17" Type="http://schemas.openxmlformats.org/officeDocument/2006/relationships/image" Target="../media/image150.wmf"/><Relationship Id="rId2" Type="http://schemas.openxmlformats.org/officeDocument/2006/relationships/notesSlide" Target="../notesSlides/notesSlide10.xml"/><Relationship Id="rId16" Type="http://schemas.openxmlformats.org/officeDocument/2006/relationships/oleObject" Target="../embeddings/oleObject171.bin"/><Relationship Id="rId20" Type="http://schemas.openxmlformats.org/officeDocument/2006/relationships/oleObject" Target="../embeddings/oleObject173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wmf"/><Relationship Id="rId11" Type="http://schemas.openxmlformats.org/officeDocument/2006/relationships/image" Target="../media/image147.wmf"/><Relationship Id="rId5" Type="http://schemas.openxmlformats.org/officeDocument/2006/relationships/oleObject" Target="../embeddings/oleObject165.bin"/><Relationship Id="rId15" Type="http://schemas.openxmlformats.org/officeDocument/2006/relationships/image" Target="../media/image149.wmf"/><Relationship Id="rId23" Type="http://schemas.openxmlformats.org/officeDocument/2006/relationships/oleObject" Target="../embeddings/oleObject175.bin"/><Relationship Id="rId10" Type="http://schemas.openxmlformats.org/officeDocument/2006/relationships/oleObject" Target="../embeddings/oleObject168.bin"/><Relationship Id="rId19" Type="http://schemas.openxmlformats.org/officeDocument/2006/relationships/image" Target="../media/image151.wmf"/><Relationship Id="rId4" Type="http://schemas.openxmlformats.org/officeDocument/2006/relationships/image" Target="../media/image145.wmf"/><Relationship Id="rId9" Type="http://schemas.openxmlformats.org/officeDocument/2006/relationships/image" Target="../media/image146.wmf"/><Relationship Id="rId14" Type="http://schemas.openxmlformats.org/officeDocument/2006/relationships/oleObject" Target="../embeddings/oleObject170.bin"/><Relationship Id="rId22" Type="http://schemas.openxmlformats.org/officeDocument/2006/relationships/oleObject" Target="../embeddings/oleObject174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7.bin"/><Relationship Id="rId18" Type="http://schemas.openxmlformats.org/officeDocument/2006/relationships/oleObject" Target="../embeddings/oleObject12.bin"/><Relationship Id="rId26" Type="http://schemas.openxmlformats.org/officeDocument/2006/relationships/oleObject" Target="../embeddings/oleObject16.bin"/><Relationship Id="rId3" Type="http://schemas.openxmlformats.org/officeDocument/2006/relationships/oleObject" Target="../embeddings/oleObject2.bin"/><Relationship Id="rId21" Type="http://schemas.openxmlformats.org/officeDocument/2006/relationships/image" Target="../media/image8.wmf"/><Relationship Id="rId7" Type="http://schemas.openxmlformats.org/officeDocument/2006/relationships/oleObject" Target="../embeddings/oleObject4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11.bin"/><Relationship Id="rId25" Type="http://schemas.openxmlformats.org/officeDocument/2006/relationships/image" Target="../media/image10.wmf"/><Relationship Id="rId2" Type="http://schemas.openxmlformats.org/officeDocument/2006/relationships/notesSlide" Target="../notesSlides/notesSlide1.xml"/><Relationship Id="rId16" Type="http://schemas.openxmlformats.org/officeDocument/2006/relationships/oleObject" Target="../embeddings/oleObject10.bin"/><Relationship Id="rId20" Type="http://schemas.openxmlformats.org/officeDocument/2006/relationships/oleObject" Target="../embeddings/oleObject13.bin"/><Relationship Id="rId29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6.bin"/><Relationship Id="rId24" Type="http://schemas.openxmlformats.org/officeDocument/2006/relationships/oleObject" Target="../embeddings/oleObject15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9.bin"/><Relationship Id="rId23" Type="http://schemas.openxmlformats.org/officeDocument/2006/relationships/image" Target="../media/image9.wmf"/><Relationship Id="rId28" Type="http://schemas.openxmlformats.org/officeDocument/2006/relationships/oleObject" Target="../embeddings/oleObject17.bin"/><Relationship Id="rId10" Type="http://schemas.openxmlformats.org/officeDocument/2006/relationships/image" Target="../media/image5.wmf"/><Relationship Id="rId19" Type="http://schemas.openxmlformats.org/officeDocument/2006/relationships/image" Target="../media/image7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8.bin"/><Relationship Id="rId22" Type="http://schemas.openxmlformats.org/officeDocument/2006/relationships/oleObject" Target="../embeddings/oleObject14.bin"/><Relationship Id="rId27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17.wmf"/><Relationship Id="rId18" Type="http://schemas.openxmlformats.org/officeDocument/2006/relationships/oleObject" Target="../embeddings/oleObject27.bin"/><Relationship Id="rId3" Type="http://schemas.openxmlformats.org/officeDocument/2006/relationships/image" Target="../media/image12.wmf"/><Relationship Id="rId21" Type="http://schemas.openxmlformats.org/officeDocument/2006/relationships/image" Target="../media/image21.wmf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19.wmf"/><Relationship Id="rId2" Type="http://schemas.openxmlformats.org/officeDocument/2006/relationships/oleObject" Target="../embeddings/oleObject19.bin"/><Relationship Id="rId16" Type="http://schemas.openxmlformats.org/officeDocument/2006/relationships/oleObject" Target="../embeddings/oleObject26.bin"/><Relationship Id="rId20" Type="http://schemas.openxmlformats.org/officeDocument/2006/relationships/oleObject" Target="../embeddings/oleObject2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5" Type="http://schemas.openxmlformats.org/officeDocument/2006/relationships/image" Target="../media/image18.wmf"/><Relationship Id="rId23" Type="http://schemas.openxmlformats.org/officeDocument/2006/relationships/image" Target="../media/image22.wmf"/><Relationship Id="rId10" Type="http://schemas.openxmlformats.org/officeDocument/2006/relationships/oleObject" Target="../embeddings/oleObject23.bin"/><Relationship Id="rId19" Type="http://schemas.openxmlformats.org/officeDocument/2006/relationships/image" Target="../media/image20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25.bin"/><Relationship Id="rId22" Type="http://schemas.openxmlformats.org/officeDocument/2006/relationships/oleObject" Target="../embeddings/oleObject2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28.wmf"/><Relationship Id="rId3" Type="http://schemas.openxmlformats.org/officeDocument/2006/relationships/image" Target="../media/image23.wmf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35.bin"/><Relationship Id="rId2" Type="http://schemas.openxmlformats.org/officeDocument/2006/relationships/oleObject" Target="../embeddings/oleObject30.bin"/><Relationship Id="rId16" Type="http://schemas.openxmlformats.org/officeDocument/2006/relationships/oleObject" Target="../embeddings/oleObject3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27.wmf"/><Relationship Id="rId5" Type="http://schemas.openxmlformats.org/officeDocument/2006/relationships/image" Target="../media/image24.wmf"/><Relationship Id="rId15" Type="http://schemas.openxmlformats.org/officeDocument/2006/relationships/image" Target="../media/image29.wmf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3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39.bin"/><Relationship Id="rId9" Type="http://schemas.openxmlformats.org/officeDocument/2006/relationships/image" Target="../media/image3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47.bin"/><Relationship Id="rId18" Type="http://schemas.openxmlformats.org/officeDocument/2006/relationships/image" Target="../media/image41.wmf"/><Relationship Id="rId3" Type="http://schemas.openxmlformats.org/officeDocument/2006/relationships/oleObject" Target="../embeddings/oleObject42.bin"/><Relationship Id="rId21" Type="http://schemas.openxmlformats.org/officeDocument/2006/relationships/oleObject" Target="../embeddings/oleObject51.bin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38.wmf"/><Relationship Id="rId17" Type="http://schemas.openxmlformats.org/officeDocument/2006/relationships/oleObject" Target="../embeddings/oleObject49.bin"/><Relationship Id="rId25" Type="http://schemas.openxmlformats.org/officeDocument/2006/relationships/image" Target="../media/image44.w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0.wmf"/><Relationship Id="rId20" Type="http://schemas.openxmlformats.org/officeDocument/2006/relationships/image" Target="../media/image4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46.bin"/><Relationship Id="rId24" Type="http://schemas.openxmlformats.org/officeDocument/2006/relationships/oleObject" Target="../embeddings/oleObject53.bin"/><Relationship Id="rId5" Type="http://schemas.openxmlformats.org/officeDocument/2006/relationships/oleObject" Target="../embeddings/oleObject43.bin"/><Relationship Id="rId15" Type="http://schemas.openxmlformats.org/officeDocument/2006/relationships/oleObject" Target="../embeddings/oleObject48.bin"/><Relationship Id="rId23" Type="http://schemas.openxmlformats.org/officeDocument/2006/relationships/oleObject" Target="../embeddings/oleObject52.bin"/><Relationship Id="rId10" Type="http://schemas.openxmlformats.org/officeDocument/2006/relationships/image" Target="../media/image37.wmf"/><Relationship Id="rId19" Type="http://schemas.openxmlformats.org/officeDocument/2006/relationships/oleObject" Target="../embeddings/oleObject50.bin"/><Relationship Id="rId4" Type="http://schemas.openxmlformats.org/officeDocument/2006/relationships/image" Target="../media/image34.wm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39.wmf"/><Relationship Id="rId22" Type="http://schemas.openxmlformats.org/officeDocument/2006/relationships/image" Target="../media/image4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oleObject" Target="../embeddings/oleObject59.bin"/><Relationship Id="rId18" Type="http://schemas.openxmlformats.org/officeDocument/2006/relationships/image" Target="../media/image49.wmf"/><Relationship Id="rId3" Type="http://schemas.openxmlformats.org/officeDocument/2006/relationships/oleObject" Target="../embeddings/oleObject54.bin"/><Relationship Id="rId21" Type="http://schemas.openxmlformats.org/officeDocument/2006/relationships/oleObject" Target="../embeddings/oleObject63.bin"/><Relationship Id="rId7" Type="http://schemas.openxmlformats.org/officeDocument/2006/relationships/oleObject" Target="../embeddings/oleObject56.bin"/><Relationship Id="rId12" Type="http://schemas.openxmlformats.org/officeDocument/2006/relationships/image" Target="../media/image47.wmf"/><Relationship Id="rId17" Type="http://schemas.openxmlformats.org/officeDocument/2006/relationships/oleObject" Target="../embeddings/oleObject61.bin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8.wmf"/><Relationship Id="rId20" Type="http://schemas.openxmlformats.org/officeDocument/2006/relationships/image" Target="../media/image5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58.bin"/><Relationship Id="rId5" Type="http://schemas.openxmlformats.org/officeDocument/2006/relationships/oleObject" Target="../embeddings/oleObject55.bin"/><Relationship Id="rId15" Type="http://schemas.openxmlformats.org/officeDocument/2006/relationships/oleObject" Target="../embeddings/oleObject60.bin"/><Relationship Id="rId10" Type="http://schemas.openxmlformats.org/officeDocument/2006/relationships/image" Target="../media/image40.wmf"/><Relationship Id="rId19" Type="http://schemas.openxmlformats.org/officeDocument/2006/relationships/oleObject" Target="../embeddings/oleObject62.bin"/><Relationship Id="rId4" Type="http://schemas.openxmlformats.org/officeDocument/2006/relationships/image" Target="../media/image45.wmf"/><Relationship Id="rId9" Type="http://schemas.openxmlformats.org/officeDocument/2006/relationships/oleObject" Target="../embeddings/oleObject57.bin"/><Relationship Id="rId14" Type="http://schemas.openxmlformats.org/officeDocument/2006/relationships/image" Target="../media/image41.wmf"/><Relationship Id="rId22" Type="http://schemas.openxmlformats.org/officeDocument/2006/relationships/oleObject" Target="../embeddings/oleObject6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5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6.bin"/><Relationship Id="rId10" Type="http://schemas.openxmlformats.org/officeDocument/2006/relationships/image" Target="../media/image54.wmf"/><Relationship Id="rId4" Type="http://schemas.openxmlformats.org/officeDocument/2006/relationships/image" Target="../media/image51.wmf"/><Relationship Id="rId9" Type="http://schemas.openxmlformats.org/officeDocument/2006/relationships/oleObject" Target="../embeddings/oleObject6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>
            <a:extLst>
              <a:ext uri="{FF2B5EF4-FFF2-40B4-BE49-F238E27FC236}">
                <a16:creationId xmlns:a16="http://schemas.microsoft.com/office/drawing/2014/main" id="{C52E69D7-29B3-46D5-8358-A9BDE9BFCC88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5163D7C-2778-4A12-9B41-8755E86F93A8}" type="slidenum">
              <a:rPr lang="en-US" altLang="en-US" sz="1400">
                <a:latin typeface="Calibri" panose="020F0502020204030204" pitchFamily="34" charset="0"/>
              </a:rPr>
              <a:pPr algn="r" eaLnBrk="1" hangingPunct="1"/>
              <a:t>1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20483" name="Rectangle 5">
            <a:extLst>
              <a:ext uri="{FF2B5EF4-FFF2-40B4-BE49-F238E27FC236}">
                <a16:creationId xmlns:a16="http://schemas.microsoft.com/office/drawing/2014/main" id="{1D0FADA0-1D1A-414A-A15A-05473EE44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185738"/>
            <a:ext cx="805180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400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n-US" sz="2400">
                <a:solidFill>
                  <a:srgbClr val="FF0000"/>
                </a:solidFill>
                <a:latin typeface="Calibri" panose="020F0502020204030204" pitchFamily="34" charset="0"/>
              </a:rPr>
              <a:t> CHM 403: Quantum Chemistry </a:t>
            </a:r>
            <a:endParaRPr lang="en-US" altLang="en-US" sz="2400" b="1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en-US" altLang="en-US" sz="2400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n-US" sz="2400" b="1">
                <a:solidFill>
                  <a:srgbClr val="2A2AA6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2400" b="1">
                <a:solidFill>
                  <a:srgbClr val="0070C0"/>
                </a:solidFill>
                <a:latin typeface="Calibri" panose="020F0502020204030204" pitchFamily="34" charset="0"/>
              </a:rPr>
              <a:t>THE POSTULATES OF QUANTUM MECHANICS</a:t>
            </a: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en-US" altLang="en-US" sz="2400">
              <a:latin typeface="Calibri" panose="020F0502020204030204" pitchFamily="34" charset="0"/>
            </a:endParaRPr>
          </a:p>
          <a:p>
            <a:pPr algn="ctr" eaLnBrk="1" hangingPunct="1"/>
            <a:endParaRPr lang="en-US" altLang="en-US" sz="2400" b="1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n-US" sz="2400" b="1">
                <a:latin typeface="Calibri" panose="020F0502020204030204" pitchFamily="34" charset="0"/>
              </a:rPr>
              <a:t>BY</a:t>
            </a:r>
          </a:p>
          <a:p>
            <a:pPr algn="ctr" eaLnBrk="1" hangingPunct="1"/>
            <a:r>
              <a:rPr lang="en-US" altLang="en-US" sz="2400" b="1">
                <a:latin typeface="Calibri" panose="020F0502020204030204" pitchFamily="34" charset="0"/>
              </a:rPr>
              <a:t>DR. E.A. Ofudje</a:t>
            </a:r>
          </a:p>
          <a:p>
            <a:pPr algn="ctr" eaLnBrk="1" hangingPunct="1"/>
            <a:r>
              <a:rPr lang="en-US" altLang="en-US" sz="2400" b="1">
                <a:latin typeface="Calibri" panose="020F0502020204030204" pitchFamily="34" charset="0"/>
                <a:hlinkClick r:id="rId2"/>
              </a:rPr>
              <a:t>eaofudje@mtu.edu.ng</a:t>
            </a:r>
            <a:endParaRPr lang="en-US" altLang="en-US" sz="2400" b="1">
              <a:latin typeface="Calibri" panose="020F0502020204030204" pitchFamily="34" charset="0"/>
            </a:endParaRPr>
          </a:p>
          <a:p>
            <a:pPr algn="ctr" eaLnBrk="1" hangingPunct="1"/>
            <a:endParaRPr lang="en-US" altLang="en-US" sz="20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5">
            <a:extLst>
              <a:ext uri="{FF2B5EF4-FFF2-40B4-BE49-F238E27FC236}">
                <a16:creationId xmlns:a16="http://schemas.microsoft.com/office/drawing/2014/main" id="{6A40E954-7168-41A6-926F-A5A016723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3"/>
          <a:stretch>
            <a:fillRect/>
          </a:stretch>
        </p:blipFill>
        <p:spPr bwMode="auto">
          <a:xfrm>
            <a:off x="228600" y="152400"/>
            <a:ext cx="8610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16">
            <a:extLst>
              <a:ext uri="{FF2B5EF4-FFF2-40B4-BE49-F238E27FC236}">
                <a16:creationId xmlns:a16="http://schemas.microsoft.com/office/drawing/2014/main" id="{A448D33E-E835-4BDF-929E-66B9FA1AB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85121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Rectangle 1">
            <a:extLst>
              <a:ext uri="{FF2B5EF4-FFF2-40B4-BE49-F238E27FC236}">
                <a16:creationId xmlns:a16="http://schemas.microsoft.com/office/drawing/2014/main" id="{43D89083-7B84-4BD7-A60B-ABB43A379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74613"/>
            <a:ext cx="85344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POSTULATE 5: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wave function or state function of a system evolves in time according to the time –depent Schrodinger equation i.e</a:t>
            </a:r>
          </a:p>
        </p:txBody>
      </p:sp>
      <p:sp>
        <p:nvSpPr>
          <p:cNvPr id="9225" name="Rectangle 3">
            <a:extLst>
              <a:ext uri="{FF2B5EF4-FFF2-40B4-BE49-F238E27FC236}">
                <a16:creationId xmlns:a16="http://schemas.microsoft.com/office/drawing/2014/main" id="{D932069C-7D84-43A8-8604-BECA1D07F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18" name="Object 2">
            <a:extLst>
              <a:ext uri="{FF2B5EF4-FFF2-40B4-BE49-F238E27FC236}">
                <a16:creationId xmlns:a16="http://schemas.microsoft.com/office/drawing/2014/main" id="{CD0DB16B-F29F-463C-92CF-2173695A41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1828800"/>
          <a:ext cx="19161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79032" imgH="393529" progId="Equation.3">
                  <p:embed/>
                </p:oleObj>
              </mc:Choice>
              <mc:Fallback>
                <p:oleObj name="Equation" r:id="rId2" imgW="1079032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828800"/>
                        <a:ext cx="1916113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Rectangle 6">
            <a:extLst>
              <a:ext uri="{FF2B5EF4-FFF2-40B4-BE49-F238E27FC236}">
                <a16:creationId xmlns:a16="http://schemas.microsoft.com/office/drawing/2014/main" id="{41CDD653-1C6A-4E67-9834-F0C82299E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392363"/>
            <a:ext cx="8534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Where       is Hermitian operator </a:t>
            </a:r>
          </a:p>
        </p:txBody>
      </p:sp>
      <p:sp>
        <p:nvSpPr>
          <p:cNvPr id="9227" name="Rectangle 5">
            <a:extLst>
              <a:ext uri="{FF2B5EF4-FFF2-40B4-BE49-F238E27FC236}">
                <a16:creationId xmlns:a16="http://schemas.microsoft.com/office/drawing/2014/main" id="{90D0F531-A347-4204-8E0D-2CC9C79E8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19" name="Object 4">
            <a:extLst>
              <a:ext uri="{FF2B5EF4-FFF2-40B4-BE49-F238E27FC236}">
                <a16:creationId xmlns:a16="http://schemas.microsoft.com/office/drawing/2014/main" id="{11BD5F6B-2C52-48BF-AEA2-DE914315CA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2544763"/>
          <a:ext cx="381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569" imgH="202936" progId="Equation.3">
                  <p:embed/>
                </p:oleObj>
              </mc:Choice>
              <mc:Fallback>
                <p:oleObj name="Equation" r:id="rId4" imgW="177569" imgH="20293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544763"/>
                        <a:ext cx="381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Rectangle 6">
            <a:extLst>
              <a:ext uri="{FF2B5EF4-FFF2-40B4-BE49-F238E27FC236}">
                <a16:creationId xmlns:a16="http://schemas.microsoft.com/office/drawing/2014/main" id="{6AC2F1B3-B269-4D28-87AC-D202C8396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048000"/>
            <a:ext cx="822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HERMITIAN OPERATOR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operator which satisfy the condition:</a:t>
            </a:r>
          </a:p>
        </p:txBody>
      </p:sp>
      <p:sp>
        <p:nvSpPr>
          <p:cNvPr id="9229" name="Rectangle 8">
            <a:extLst>
              <a:ext uri="{FF2B5EF4-FFF2-40B4-BE49-F238E27FC236}">
                <a16:creationId xmlns:a16="http://schemas.microsoft.com/office/drawing/2014/main" id="{A8C05921-D7A0-4136-9F83-1DE1F9216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0" name="Object 7">
            <a:extLst>
              <a:ext uri="{FF2B5EF4-FFF2-40B4-BE49-F238E27FC236}">
                <a16:creationId xmlns:a16="http://schemas.microsoft.com/office/drawing/2014/main" id="{54C6B5C8-B8C9-4227-BDC3-0879E97AFA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3962400"/>
          <a:ext cx="381000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866900" imgH="279400" progId="Equation.3">
                  <p:embed/>
                </p:oleObj>
              </mc:Choice>
              <mc:Fallback>
                <p:oleObj name="Equation" r:id="rId6" imgW="1866900" imgH="279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962400"/>
                        <a:ext cx="3810000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0" name="Rectangle 12">
            <a:extLst>
              <a:ext uri="{FF2B5EF4-FFF2-40B4-BE49-F238E27FC236}">
                <a16:creationId xmlns:a16="http://schemas.microsoft.com/office/drawing/2014/main" id="{EBCBDA3D-6876-4016-A15D-B898D1EF2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449763"/>
            <a:ext cx="8763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is said to be a hermitian operator.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e.g.                                           prove that                 is a hermitian 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operator.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231" name="Rectangle 10">
            <a:extLst>
              <a:ext uri="{FF2B5EF4-FFF2-40B4-BE49-F238E27FC236}">
                <a16:creationId xmlns:a16="http://schemas.microsoft.com/office/drawing/2014/main" id="{342F3782-7FDB-429A-AF11-18A5B83D6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1" name="Object 9">
            <a:extLst>
              <a:ext uri="{FF2B5EF4-FFF2-40B4-BE49-F238E27FC236}">
                <a16:creationId xmlns:a16="http://schemas.microsoft.com/office/drawing/2014/main" id="{D31369A4-556B-411F-8BD8-3C6A088234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4876800"/>
          <a:ext cx="281940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841500" imgH="419100" progId="Equation.3">
                  <p:embed/>
                </p:oleObj>
              </mc:Choice>
              <mc:Fallback>
                <p:oleObj name="Equation" r:id="rId8" imgW="1841500" imgH="419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876800"/>
                        <a:ext cx="2819400" cy="549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2" name="Rectangle 12">
            <a:extLst>
              <a:ext uri="{FF2B5EF4-FFF2-40B4-BE49-F238E27FC236}">
                <a16:creationId xmlns:a16="http://schemas.microsoft.com/office/drawing/2014/main" id="{A1677DB8-1E8D-424B-8595-32CB02214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2" name="Object 11">
            <a:extLst>
              <a:ext uri="{FF2B5EF4-FFF2-40B4-BE49-F238E27FC236}">
                <a16:creationId xmlns:a16="http://schemas.microsoft.com/office/drawing/2014/main" id="{A7F86C27-8F3D-40A1-97D9-DD377267F2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4800600"/>
          <a:ext cx="990600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58800" imgH="419100" progId="Equation.3">
                  <p:embed/>
                </p:oleObj>
              </mc:Choice>
              <mc:Fallback>
                <p:oleObj name="Equation" r:id="rId10" imgW="558800" imgH="4191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800600"/>
                        <a:ext cx="990600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3" name="Rectangle 17">
            <a:extLst>
              <a:ext uri="{FF2B5EF4-FFF2-40B4-BE49-F238E27FC236}">
                <a16:creationId xmlns:a16="http://schemas.microsoft.com/office/drawing/2014/main" id="{322FC424-6C86-42A9-929A-7B56873CB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562600"/>
            <a:ext cx="5791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To be a hermitian operator, then </a:t>
            </a:r>
          </a:p>
        </p:txBody>
      </p:sp>
      <p:sp>
        <p:nvSpPr>
          <p:cNvPr id="9234" name="Rectangle 14">
            <a:extLst>
              <a:ext uri="{FF2B5EF4-FFF2-40B4-BE49-F238E27FC236}">
                <a16:creationId xmlns:a16="http://schemas.microsoft.com/office/drawing/2014/main" id="{A40633B7-98DC-4BC1-A622-B2E720E84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3" name="Object 13">
            <a:extLst>
              <a:ext uri="{FF2B5EF4-FFF2-40B4-BE49-F238E27FC236}">
                <a16:creationId xmlns:a16="http://schemas.microsoft.com/office/drawing/2014/main" id="{293A01AE-4FF0-4C3C-BC60-CB144E104C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6019800"/>
          <a:ext cx="407193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866900" imgH="279400" progId="Equation.3">
                  <p:embed/>
                </p:oleObj>
              </mc:Choice>
              <mc:Fallback>
                <p:oleObj name="Equation" r:id="rId12" imgW="1866900" imgH="2794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6019800"/>
                        <a:ext cx="4071938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Rectangle 2">
            <a:extLst>
              <a:ext uri="{FF2B5EF4-FFF2-40B4-BE49-F238E27FC236}">
                <a16:creationId xmlns:a16="http://schemas.microsoft.com/office/drawing/2014/main" id="{202063F0-5648-452C-88BC-4AF79C042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2" name="Object 1">
            <a:extLst>
              <a:ext uri="{FF2B5EF4-FFF2-40B4-BE49-F238E27FC236}">
                <a16:creationId xmlns:a16="http://schemas.microsoft.com/office/drawing/2014/main" id="{706BAF01-DF5D-4AFF-91CE-B9DAC6E0C2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" y="190500"/>
          <a:ext cx="406241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47900" imgH="419100" progId="Equation.3">
                  <p:embed/>
                </p:oleObj>
              </mc:Choice>
              <mc:Fallback>
                <p:oleObj name="Equation" r:id="rId3" imgW="2247900" imgH="4191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" y="190500"/>
                        <a:ext cx="4062413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Rectangle 4">
            <a:extLst>
              <a:ext uri="{FF2B5EF4-FFF2-40B4-BE49-F238E27FC236}">
                <a16:creationId xmlns:a16="http://schemas.microsoft.com/office/drawing/2014/main" id="{6324D0F1-6C3A-41BE-8DA8-CFFF20673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3" name="Object 3">
            <a:extLst>
              <a:ext uri="{FF2B5EF4-FFF2-40B4-BE49-F238E27FC236}">
                <a16:creationId xmlns:a16="http://schemas.microsoft.com/office/drawing/2014/main" id="{E05AB3A1-FF10-445A-B58E-4A42A9D7A3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914400"/>
          <a:ext cx="2540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16000" imgH="279400" progId="Equation.3">
                  <p:embed/>
                </p:oleObj>
              </mc:Choice>
              <mc:Fallback>
                <p:oleObj name="Equation" r:id="rId5" imgW="1016000" imgH="279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14400"/>
                        <a:ext cx="2540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1" name="Rectangle 6">
            <a:extLst>
              <a:ext uri="{FF2B5EF4-FFF2-40B4-BE49-F238E27FC236}">
                <a16:creationId xmlns:a16="http://schemas.microsoft.com/office/drawing/2014/main" id="{8E182C00-13D1-45CE-AB89-4A9E0FCC6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4" name="Object 5">
            <a:extLst>
              <a:ext uri="{FF2B5EF4-FFF2-40B4-BE49-F238E27FC236}">
                <a16:creationId xmlns:a16="http://schemas.microsoft.com/office/drawing/2014/main" id="{2E3FDECF-BABD-4F85-86A1-88CE9B6601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1981200"/>
          <a:ext cx="45370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133600" imgH="419100" progId="Equation.3">
                  <p:embed/>
                </p:oleObj>
              </mc:Choice>
              <mc:Fallback>
                <p:oleObj name="Equation" r:id="rId7" imgW="2133600" imgH="419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981200"/>
                        <a:ext cx="4537075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2" name="Rectangle 9">
            <a:extLst>
              <a:ext uri="{FF2B5EF4-FFF2-40B4-BE49-F238E27FC236}">
                <a16:creationId xmlns:a16="http://schemas.microsoft.com/office/drawing/2014/main" id="{E9027A23-0717-45E2-839F-3989BFE58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600200"/>
            <a:ext cx="954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Also, </a:t>
            </a:r>
          </a:p>
        </p:txBody>
      </p:sp>
      <p:sp>
        <p:nvSpPr>
          <p:cNvPr id="10253" name="Rectangle 8">
            <a:extLst>
              <a:ext uri="{FF2B5EF4-FFF2-40B4-BE49-F238E27FC236}">
                <a16:creationId xmlns:a16="http://schemas.microsoft.com/office/drawing/2014/main" id="{AB3A77D2-CD2F-4C8A-9EB6-F550BC60D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5" name="Object 7">
            <a:extLst>
              <a:ext uri="{FF2B5EF4-FFF2-40B4-BE49-F238E27FC236}">
                <a16:creationId xmlns:a16="http://schemas.microsoft.com/office/drawing/2014/main" id="{00A72598-7FE2-4ED8-99DF-F2FD55AB01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2743200"/>
          <a:ext cx="249872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02865" imgH="279279" progId="Equation.3">
                  <p:embed/>
                </p:oleObj>
              </mc:Choice>
              <mc:Fallback>
                <p:oleObj name="Equation" r:id="rId9" imgW="1002865" imgH="27927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743200"/>
                        <a:ext cx="249872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4" name="Rectangle 10">
            <a:extLst>
              <a:ext uri="{FF2B5EF4-FFF2-40B4-BE49-F238E27FC236}">
                <a16:creationId xmlns:a16="http://schemas.microsoft.com/office/drawing/2014/main" id="{89AE1EA2-ACCC-48E9-BC5D-130103DEF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6" name="Object 9">
            <a:extLst>
              <a:ext uri="{FF2B5EF4-FFF2-40B4-BE49-F238E27FC236}">
                <a16:creationId xmlns:a16="http://schemas.microsoft.com/office/drawing/2014/main" id="{DA8AA561-2B5D-4259-805D-F2233B8F91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3505200"/>
          <a:ext cx="1066800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558800" imgH="419100" progId="Equation.3">
                  <p:embed/>
                </p:oleObj>
              </mc:Choice>
              <mc:Fallback>
                <p:oleObj name="Equation" r:id="rId11" imgW="558800" imgH="419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505200"/>
                        <a:ext cx="1066800" cy="681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5" name="Rectangle 12">
            <a:extLst>
              <a:ext uri="{FF2B5EF4-FFF2-40B4-BE49-F238E27FC236}">
                <a16:creationId xmlns:a16="http://schemas.microsoft.com/office/drawing/2014/main" id="{6EA58D6C-BCF8-4AB6-8BDA-438032E91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552825"/>
            <a:ext cx="830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Thus,                  is a hermitian operator.</a:t>
            </a:r>
          </a:p>
          <a:p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256" name="Rectangle 14">
            <a:extLst>
              <a:ext uri="{FF2B5EF4-FFF2-40B4-BE49-F238E27FC236}">
                <a16:creationId xmlns:a16="http://schemas.microsoft.com/office/drawing/2014/main" id="{DB1A6552-1C01-425C-AD45-0AE4B3E92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071938"/>
            <a:ext cx="86106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Normalization of wave function</a:t>
            </a: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Normalization of wave function means multiplying a wave function with a constant (called normalization constant) to ensure that the sum of the probability for finding the particle equals unity (1).</a:t>
            </a: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i.e </a:t>
            </a:r>
          </a:p>
        </p:txBody>
      </p:sp>
      <p:sp>
        <p:nvSpPr>
          <p:cNvPr id="10257" name="Rectangle 16">
            <a:extLst>
              <a:ext uri="{FF2B5EF4-FFF2-40B4-BE49-F238E27FC236}">
                <a16:creationId xmlns:a16="http://schemas.microsoft.com/office/drawing/2014/main" id="{1C22E453-DAC8-4589-9F23-FD09A4AC4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7" name="Object 15">
            <a:extLst>
              <a:ext uri="{FF2B5EF4-FFF2-40B4-BE49-F238E27FC236}">
                <a16:creationId xmlns:a16="http://schemas.microsoft.com/office/drawing/2014/main" id="{468D8758-411E-435F-9732-D9691DB3C0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6324600"/>
          <a:ext cx="14478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12447" imgH="279279" progId="Equation.3">
                  <p:embed/>
                </p:oleObj>
              </mc:Choice>
              <mc:Fallback>
                <p:oleObj name="Equation" r:id="rId13" imgW="812447" imgH="279279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6324600"/>
                        <a:ext cx="144780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17">
            <a:extLst>
              <a:ext uri="{FF2B5EF4-FFF2-40B4-BE49-F238E27FC236}">
                <a16:creationId xmlns:a16="http://schemas.microsoft.com/office/drawing/2014/main" id="{0BFC8A51-AC75-4CDC-8B5A-17FEA3E3B1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6248400"/>
          <a:ext cx="3413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52280" imgH="164880" progId="Equation.3">
                  <p:embed/>
                </p:oleObj>
              </mc:Choice>
              <mc:Fallback>
                <p:oleObj name="Equation" r:id="rId15" imgW="152280" imgH="1648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6248400"/>
                        <a:ext cx="341313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8" name="Rectangle 19">
            <a:extLst>
              <a:ext uri="{FF2B5EF4-FFF2-40B4-BE49-F238E27FC236}">
                <a16:creationId xmlns:a16="http://schemas.microsoft.com/office/drawing/2014/main" id="{0ABBAA2D-D061-4F97-9020-5D4F38D42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6248400"/>
            <a:ext cx="563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      is normalized wave function.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2">
            <a:extLst>
              <a:ext uri="{FF2B5EF4-FFF2-40B4-BE49-F238E27FC236}">
                <a16:creationId xmlns:a16="http://schemas.microsoft.com/office/drawing/2014/main" id="{6B3D649F-79A3-42F2-90C8-085092F70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66" name="Object 1">
            <a:extLst>
              <a:ext uri="{FF2B5EF4-FFF2-40B4-BE49-F238E27FC236}">
                <a16:creationId xmlns:a16="http://schemas.microsoft.com/office/drawing/2014/main" id="{C38B4006-BF87-4AD7-8669-2BDCE9BD56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457200"/>
          <a:ext cx="381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68" imgH="164957" progId="Equation.3">
                  <p:embed/>
                </p:oleObj>
              </mc:Choice>
              <mc:Fallback>
                <p:oleObj name="Equation" r:id="rId2" imgW="152268" imgH="16495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57200"/>
                        <a:ext cx="3810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9" name="Rectangle 5">
            <a:extLst>
              <a:ext uri="{FF2B5EF4-FFF2-40B4-BE49-F238E27FC236}">
                <a16:creationId xmlns:a16="http://schemas.microsoft.com/office/drawing/2014/main" id="{31D4F2C6-AA47-423D-921C-6961CB3CB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28600"/>
            <a:ext cx="86868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If       = wave function and N = normalization constant, then N   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=normalized wave function</a:t>
            </a:r>
          </a:p>
          <a:p>
            <a:pPr eaLnBrk="1" hangingPunct="1"/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Example 1: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Normalize                   between 0 to 2.</a:t>
            </a:r>
          </a:p>
          <a:p>
            <a:pPr algn="ctr"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</a:p>
          <a:p>
            <a:pPr algn="ctr" eaLnBrk="1" hangingPunct="1"/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Introduce a normalization constant (N) and solve;</a:t>
            </a:r>
          </a:p>
          <a:p>
            <a:pPr algn="just" eaLnBrk="1" hangingPunct="1"/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80" name="Rectangle 4">
            <a:extLst>
              <a:ext uri="{FF2B5EF4-FFF2-40B4-BE49-F238E27FC236}">
                <a16:creationId xmlns:a16="http://schemas.microsoft.com/office/drawing/2014/main" id="{67BCB6E6-A80A-44E4-BF9E-DA62D0541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67" name="Object 5">
            <a:extLst>
              <a:ext uri="{FF2B5EF4-FFF2-40B4-BE49-F238E27FC236}">
                <a16:creationId xmlns:a16="http://schemas.microsoft.com/office/drawing/2014/main" id="{F0FFDA75-934B-4D2F-B92B-62DDE82D1B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48600" y="457200"/>
          <a:ext cx="381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68" imgH="164957" progId="Equation.3">
                  <p:embed/>
                </p:oleObj>
              </mc:Choice>
              <mc:Fallback>
                <p:oleObj name="Equation" r:id="rId4" imgW="152268" imgH="164957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200"/>
                        <a:ext cx="3810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1" name="Rectangle 7">
            <a:extLst>
              <a:ext uri="{FF2B5EF4-FFF2-40B4-BE49-F238E27FC236}">
                <a16:creationId xmlns:a16="http://schemas.microsoft.com/office/drawing/2014/main" id="{187BE20B-E786-48B0-9F85-CA26D024B4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68" name="Object 6">
            <a:extLst>
              <a:ext uri="{FF2B5EF4-FFF2-40B4-BE49-F238E27FC236}">
                <a16:creationId xmlns:a16="http://schemas.microsoft.com/office/drawing/2014/main" id="{F0986F3F-ADE0-4B24-8CCF-9FAEEA8498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1752600"/>
          <a:ext cx="121920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11200" imgH="228600" progId="Equation.3">
                  <p:embed/>
                </p:oleObj>
              </mc:Choice>
              <mc:Fallback>
                <p:oleObj name="Equation" r:id="rId5" imgW="7112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752600"/>
                        <a:ext cx="1219200" cy="33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2" name="Rectangle 9">
            <a:extLst>
              <a:ext uri="{FF2B5EF4-FFF2-40B4-BE49-F238E27FC236}">
                <a16:creationId xmlns:a16="http://schemas.microsoft.com/office/drawing/2014/main" id="{1D54D30D-A585-4584-B7AC-E40805594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69" name="Object 8">
            <a:extLst>
              <a:ext uri="{FF2B5EF4-FFF2-40B4-BE49-F238E27FC236}">
                <a16:creationId xmlns:a16="http://schemas.microsoft.com/office/drawing/2014/main" id="{6FB2BB8E-5898-42CE-981D-7F23A70125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2590800"/>
          <a:ext cx="42672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133600" imgH="279400" progId="Equation.3">
                  <p:embed/>
                </p:oleObj>
              </mc:Choice>
              <mc:Fallback>
                <p:oleObj name="Equation" r:id="rId7" imgW="2133600" imgH="279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590800"/>
                        <a:ext cx="4267200" cy="490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3" name="Rectangle 11">
            <a:extLst>
              <a:ext uri="{FF2B5EF4-FFF2-40B4-BE49-F238E27FC236}">
                <a16:creationId xmlns:a16="http://schemas.microsoft.com/office/drawing/2014/main" id="{2FC0EC81-CB45-40FD-93E3-91AF96CCF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0" name="Object 10">
            <a:extLst>
              <a:ext uri="{FF2B5EF4-FFF2-40B4-BE49-F238E27FC236}">
                <a16:creationId xmlns:a16="http://schemas.microsoft.com/office/drawing/2014/main" id="{0736AEA6-0886-4810-A086-C29D7230CA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3733800"/>
          <a:ext cx="2286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31366" imgH="482391" progId="Equation.3">
                  <p:embed/>
                </p:oleObj>
              </mc:Choice>
              <mc:Fallback>
                <p:oleObj name="Equation" r:id="rId9" imgW="1231366" imgH="482391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733800"/>
                        <a:ext cx="22860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4" name="Rectangle 13">
            <a:extLst>
              <a:ext uri="{FF2B5EF4-FFF2-40B4-BE49-F238E27FC236}">
                <a16:creationId xmlns:a16="http://schemas.microsoft.com/office/drawing/2014/main" id="{927C21B7-1B6B-4C65-9055-A49E9085C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1" name="Object 12">
            <a:extLst>
              <a:ext uri="{FF2B5EF4-FFF2-40B4-BE49-F238E27FC236}">
                <a16:creationId xmlns:a16="http://schemas.microsoft.com/office/drawing/2014/main" id="{E9BAB690-75BE-4EFB-B452-D4D17CE445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4572000"/>
          <a:ext cx="1524000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914400" imgH="482600" progId="Equation.3">
                  <p:embed/>
                </p:oleObj>
              </mc:Choice>
              <mc:Fallback>
                <p:oleObj name="Equation" r:id="rId11" imgW="914400" imgH="482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572000"/>
                        <a:ext cx="1524000" cy="693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5" name="Rectangle 15">
            <a:extLst>
              <a:ext uri="{FF2B5EF4-FFF2-40B4-BE49-F238E27FC236}">
                <a16:creationId xmlns:a16="http://schemas.microsoft.com/office/drawing/2014/main" id="{72F23C53-72F6-4FDA-8D98-D41994B28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2" name="Object 14">
            <a:extLst>
              <a:ext uri="{FF2B5EF4-FFF2-40B4-BE49-F238E27FC236}">
                <a16:creationId xmlns:a16="http://schemas.microsoft.com/office/drawing/2014/main" id="{79A47090-2A94-4712-8A2A-A678BE86CA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5486400"/>
          <a:ext cx="164306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901309" imgH="482391" progId="Equation.3">
                  <p:embed/>
                </p:oleObj>
              </mc:Choice>
              <mc:Fallback>
                <p:oleObj name="Equation" r:id="rId13" imgW="901309" imgH="482391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486400"/>
                        <a:ext cx="1643063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6" name="Rectangle 17">
            <a:extLst>
              <a:ext uri="{FF2B5EF4-FFF2-40B4-BE49-F238E27FC236}">
                <a16:creationId xmlns:a16="http://schemas.microsoft.com/office/drawing/2014/main" id="{67888C15-2147-4A7D-8223-8E690A7AC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3" name="Object 16">
            <a:extLst>
              <a:ext uri="{FF2B5EF4-FFF2-40B4-BE49-F238E27FC236}">
                <a16:creationId xmlns:a16="http://schemas.microsoft.com/office/drawing/2014/main" id="{61214792-49F2-4D30-880A-148CB3F700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4038600"/>
          <a:ext cx="127476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876300" imgH="419100" progId="Equation.3">
                  <p:embed/>
                </p:oleObj>
              </mc:Choice>
              <mc:Fallback>
                <p:oleObj name="Equation" r:id="rId15" imgW="876300" imgH="4191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038600"/>
                        <a:ext cx="1274763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7" name="Rectangle 19">
            <a:extLst>
              <a:ext uri="{FF2B5EF4-FFF2-40B4-BE49-F238E27FC236}">
                <a16:creationId xmlns:a16="http://schemas.microsoft.com/office/drawing/2014/main" id="{A6A43D3E-44F7-4A65-A3A4-878D983DD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4" name="Object 18">
            <a:extLst>
              <a:ext uri="{FF2B5EF4-FFF2-40B4-BE49-F238E27FC236}">
                <a16:creationId xmlns:a16="http://schemas.microsoft.com/office/drawing/2014/main" id="{3E25788F-AD44-4AF4-903F-D921ABC7DE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4876800"/>
          <a:ext cx="2260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384300" imgH="419100" progId="Equation.3">
                  <p:embed/>
                </p:oleObj>
              </mc:Choice>
              <mc:Fallback>
                <p:oleObj name="Equation" r:id="rId17" imgW="1384300" imgH="4191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876800"/>
                        <a:ext cx="22606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8" name="Rectangle 21">
            <a:extLst>
              <a:ext uri="{FF2B5EF4-FFF2-40B4-BE49-F238E27FC236}">
                <a16:creationId xmlns:a16="http://schemas.microsoft.com/office/drawing/2014/main" id="{35CC4DC6-FCDF-4475-AF62-D2A3289D6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5" name="Object 20">
            <a:extLst>
              <a:ext uri="{FF2B5EF4-FFF2-40B4-BE49-F238E27FC236}">
                <a16:creationId xmlns:a16="http://schemas.microsoft.com/office/drawing/2014/main" id="{0CF3882D-9AE2-4079-A0B1-AF34BCF358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5715000"/>
          <a:ext cx="1295400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774364" imgH="393529" progId="Equation.3">
                  <p:embed/>
                </p:oleObj>
              </mc:Choice>
              <mc:Fallback>
                <p:oleObj name="Equation" r:id="rId19" imgW="774364" imgH="393529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715000"/>
                        <a:ext cx="1295400" cy="655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9" name="Rectangle 23">
            <a:extLst>
              <a:ext uri="{FF2B5EF4-FFF2-40B4-BE49-F238E27FC236}">
                <a16:creationId xmlns:a16="http://schemas.microsoft.com/office/drawing/2014/main" id="{192EE680-82BB-40C3-A633-F4502F68B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6" name="Object 22">
            <a:extLst>
              <a:ext uri="{FF2B5EF4-FFF2-40B4-BE49-F238E27FC236}">
                <a16:creationId xmlns:a16="http://schemas.microsoft.com/office/drawing/2014/main" id="{3C34B7CD-23A8-457A-9A81-1EC7D451ED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4200" y="3886200"/>
          <a:ext cx="1066800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672808" imgH="444307" progId="Equation.3">
                  <p:embed/>
                </p:oleObj>
              </mc:Choice>
              <mc:Fallback>
                <p:oleObj name="Equation" r:id="rId21" imgW="672808" imgH="444307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3886200"/>
                        <a:ext cx="1066800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0" name="Rectangle 27">
            <a:extLst>
              <a:ext uri="{FF2B5EF4-FFF2-40B4-BE49-F238E27FC236}">
                <a16:creationId xmlns:a16="http://schemas.microsoft.com/office/drawing/2014/main" id="{331CEE89-A03D-4A80-94B3-15BF78A7D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4800600"/>
            <a:ext cx="2743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normalized form will be:</a:t>
            </a:r>
          </a:p>
        </p:txBody>
      </p:sp>
      <p:sp>
        <p:nvSpPr>
          <p:cNvPr id="11291" name="Rectangle 25">
            <a:extLst>
              <a:ext uri="{FF2B5EF4-FFF2-40B4-BE49-F238E27FC236}">
                <a16:creationId xmlns:a16="http://schemas.microsoft.com/office/drawing/2014/main" id="{E5BEFA85-013F-4494-809A-B93AC27EE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7" name="Object 24">
            <a:extLst>
              <a:ext uri="{FF2B5EF4-FFF2-40B4-BE49-F238E27FC236}">
                <a16:creationId xmlns:a16="http://schemas.microsoft.com/office/drawing/2014/main" id="{BA624647-B327-44C2-89D8-9FE39E91B7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2200" y="5791200"/>
          <a:ext cx="22320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1459866" imgH="444307" progId="Equation.3">
                  <p:embed/>
                </p:oleObj>
              </mc:Choice>
              <mc:Fallback>
                <p:oleObj name="Equation" r:id="rId23" imgW="1459866" imgH="444307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5791200"/>
                        <a:ext cx="223202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A632A94-AFC4-4321-BCBD-838380CDEFEB}"/>
              </a:ext>
            </a:extLst>
          </p:cNvPr>
          <p:cNvCxnSpPr/>
          <p:nvPr/>
        </p:nvCxnSpPr>
        <p:spPr>
          <a:xfrm>
            <a:off x="2895600" y="3886200"/>
            <a:ext cx="0" cy="28194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1A003FC-6027-46F1-B21C-8AD31E0996F5}"/>
              </a:ext>
            </a:extLst>
          </p:cNvPr>
          <p:cNvCxnSpPr/>
          <p:nvPr/>
        </p:nvCxnSpPr>
        <p:spPr>
          <a:xfrm>
            <a:off x="5791200" y="3886200"/>
            <a:ext cx="0" cy="28194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3">
            <a:extLst>
              <a:ext uri="{FF2B5EF4-FFF2-40B4-BE49-F238E27FC236}">
                <a16:creationId xmlns:a16="http://schemas.microsoft.com/office/drawing/2014/main" id="{1530B2FC-ED0C-44E5-8D43-CF3FFA2C1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"/>
            <a:ext cx="86106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Example 2:</a:t>
            </a:r>
          </a:p>
          <a:p>
            <a:pPr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Normalize the function          </a:t>
            </a:r>
            <a:r>
              <a:rPr lang="en-US" altLang="en-US" sz="2400"/>
              <a:t>between 0 and  </a:t>
            </a:r>
          </a:p>
          <a:p>
            <a:pPr eaLnBrk="1" hangingPunct="1"/>
            <a:r>
              <a:rPr lang="en-US" altLang="en-US" sz="2400" b="1">
                <a:solidFill>
                  <a:srgbClr val="FF0000"/>
                </a:solidFill>
              </a:rPr>
              <a:t>Solution</a:t>
            </a:r>
          </a:p>
          <a:p>
            <a:pPr eaLnBrk="1" hangingPunct="1"/>
            <a:r>
              <a:rPr lang="en-US" altLang="en-US" sz="2400"/>
              <a:t>Let N be the normalization constant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D87422C6-0ECF-46DF-AF12-6723F18EA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0" name="Object 1">
            <a:extLst>
              <a:ext uri="{FF2B5EF4-FFF2-40B4-BE49-F238E27FC236}">
                <a16:creationId xmlns:a16="http://schemas.microsoft.com/office/drawing/2014/main" id="{F244F7B5-DFBD-405F-B60F-779F4D3A76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1019175"/>
          <a:ext cx="3810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3024" imgH="203024" progId="Equation.3">
                  <p:embed/>
                </p:oleObj>
              </mc:Choice>
              <mc:Fallback>
                <p:oleObj name="Equation" r:id="rId2" imgW="203024" imgH="20302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019175"/>
                        <a:ext cx="381000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Rectangle 4">
            <a:extLst>
              <a:ext uri="{FF2B5EF4-FFF2-40B4-BE49-F238E27FC236}">
                <a16:creationId xmlns:a16="http://schemas.microsoft.com/office/drawing/2014/main" id="{773808F2-7B70-41AB-9F78-71FC84C97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1" name="Object 3">
            <a:extLst>
              <a:ext uri="{FF2B5EF4-FFF2-40B4-BE49-F238E27FC236}">
                <a16:creationId xmlns:a16="http://schemas.microsoft.com/office/drawing/2014/main" id="{0331B0A7-FA3B-449D-85A4-70861058B3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2438400"/>
          <a:ext cx="31464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47800" imgH="279400" progId="Equation.3">
                  <p:embed/>
                </p:oleObj>
              </mc:Choice>
              <mc:Fallback>
                <p:oleObj name="Equation" r:id="rId4" imgW="1447800" imgH="279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438400"/>
                        <a:ext cx="3146425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4" name="Rectangle 6">
            <a:extLst>
              <a:ext uri="{FF2B5EF4-FFF2-40B4-BE49-F238E27FC236}">
                <a16:creationId xmlns:a16="http://schemas.microsoft.com/office/drawing/2014/main" id="{CB28CD08-5A0B-4DFA-BE09-AA591217A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2" name="Object 5">
            <a:extLst>
              <a:ext uri="{FF2B5EF4-FFF2-40B4-BE49-F238E27FC236}">
                <a16:creationId xmlns:a16="http://schemas.microsoft.com/office/drawing/2014/main" id="{D7516CE5-AD3C-4503-9929-8BAD7884F0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3048000"/>
          <a:ext cx="23828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80588" imgH="482391" progId="Equation.3">
                  <p:embed/>
                </p:oleObj>
              </mc:Choice>
              <mc:Fallback>
                <p:oleObj name="Equation" r:id="rId6" imgW="1180588" imgH="48239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048000"/>
                        <a:ext cx="2382838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5" name="Rectangle 8">
            <a:extLst>
              <a:ext uri="{FF2B5EF4-FFF2-40B4-BE49-F238E27FC236}">
                <a16:creationId xmlns:a16="http://schemas.microsoft.com/office/drawing/2014/main" id="{BD3BCE5E-E705-4859-99A9-1B218342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3" name="Object 7">
            <a:extLst>
              <a:ext uri="{FF2B5EF4-FFF2-40B4-BE49-F238E27FC236}">
                <a16:creationId xmlns:a16="http://schemas.microsoft.com/office/drawing/2014/main" id="{0D0DF2A6-E2D7-4021-A5DC-3866AA3C02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3886200"/>
          <a:ext cx="21336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91726" imgH="482391" progId="Equation.3">
                  <p:embed/>
                </p:oleObj>
              </mc:Choice>
              <mc:Fallback>
                <p:oleObj name="Equation" r:id="rId8" imgW="1091726" imgH="482391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886200"/>
                        <a:ext cx="21336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6" name="Rectangle 10">
            <a:extLst>
              <a:ext uri="{FF2B5EF4-FFF2-40B4-BE49-F238E27FC236}">
                <a16:creationId xmlns:a16="http://schemas.microsoft.com/office/drawing/2014/main" id="{50F160B8-D3D7-48F1-BF4B-EC5F58E76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4" name="Object 9">
            <a:extLst>
              <a:ext uri="{FF2B5EF4-FFF2-40B4-BE49-F238E27FC236}">
                <a16:creationId xmlns:a16="http://schemas.microsoft.com/office/drawing/2014/main" id="{69CC3C38-6736-4D74-892D-7974D3E302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4724400"/>
          <a:ext cx="16764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63225" imgH="482391" progId="Equation.3">
                  <p:embed/>
                </p:oleObj>
              </mc:Choice>
              <mc:Fallback>
                <p:oleObj name="Equation" r:id="rId10" imgW="863225" imgH="482391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724400"/>
                        <a:ext cx="1676400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7" name="Rectangle 12">
            <a:extLst>
              <a:ext uri="{FF2B5EF4-FFF2-40B4-BE49-F238E27FC236}">
                <a16:creationId xmlns:a16="http://schemas.microsoft.com/office/drawing/2014/main" id="{EB0CAFCC-E728-4AFD-9A8C-FBC0966FE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5" name="Object 11">
            <a:extLst>
              <a:ext uri="{FF2B5EF4-FFF2-40B4-BE49-F238E27FC236}">
                <a16:creationId xmlns:a16="http://schemas.microsoft.com/office/drawing/2014/main" id="{15D46D95-CD54-4A90-8CA3-CE0C32C7AB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5638800"/>
          <a:ext cx="19081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761669" imgH="241195" progId="Equation.3">
                  <p:embed/>
                </p:oleObj>
              </mc:Choice>
              <mc:Fallback>
                <p:oleObj name="Equation" r:id="rId12" imgW="761669" imgH="241195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638800"/>
                        <a:ext cx="1908175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8" name="Rectangle 14">
            <a:extLst>
              <a:ext uri="{FF2B5EF4-FFF2-40B4-BE49-F238E27FC236}">
                <a16:creationId xmlns:a16="http://schemas.microsoft.com/office/drawing/2014/main" id="{F71B91A3-C6DE-44B2-AC68-4764598EC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6" name="Object 13">
            <a:extLst>
              <a:ext uri="{FF2B5EF4-FFF2-40B4-BE49-F238E27FC236}">
                <a16:creationId xmlns:a16="http://schemas.microsoft.com/office/drawing/2014/main" id="{B534EB42-96C9-4388-9FBA-7363E95AC4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6248400"/>
          <a:ext cx="18097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927100" imgH="228600" progId="Equation.3">
                  <p:embed/>
                </p:oleObj>
              </mc:Choice>
              <mc:Fallback>
                <p:oleObj name="Equation" r:id="rId14" imgW="92710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6248400"/>
                        <a:ext cx="180975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9" name="Rectangle 16">
            <a:extLst>
              <a:ext uri="{FF2B5EF4-FFF2-40B4-BE49-F238E27FC236}">
                <a16:creationId xmlns:a16="http://schemas.microsoft.com/office/drawing/2014/main" id="{64C78F8A-70D4-4FC3-83D7-F8323F2F5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7" name="Object 15">
            <a:extLst>
              <a:ext uri="{FF2B5EF4-FFF2-40B4-BE49-F238E27FC236}">
                <a16:creationId xmlns:a16="http://schemas.microsoft.com/office/drawing/2014/main" id="{F17032B6-B5E3-4C5C-9EE2-A05D5D586E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2743200"/>
          <a:ext cx="18430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622030" imgH="203112" progId="Equation.3">
                  <p:embed/>
                </p:oleObj>
              </mc:Choice>
              <mc:Fallback>
                <p:oleObj name="Equation" r:id="rId16" imgW="622030" imgH="203112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743200"/>
                        <a:ext cx="1843088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0" name="Rectangle 18">
            <a:extLst>
              <a:ext uri="{FF2B5EF4-FFF2-40B4-BE49-F238E27FC236}">
                <a16:creationId xmlns:a16="http://schemas.microsoft.com/office/drawing/2014/main" id="{B238A534-E1EF-49D1-8050-5C8157DB1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8" name="Object 17">
            <a:extLst>
              <a:ext uri="{FF2B5EF4-FFF2-40B4-BE49-F238E27FC236}">
                <a16:creationId xmlns:a16="http://schemas.microsoft.com/office/drawing/2014/main" id="{A739ABEE-D5DB-47C1-A0BB-52E0E7524E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3505200"/>
          <a:ext cx="13684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647700" imgH="419100" progId="Equation.3">
                  <p:embed/>
                </p:oleObj>
              </mc:Choice>
              <mc:Fallback>
                <p:oleObj name="Equation" r:id="rId18" imgW="647700" imgH="4191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505200"/>
                        <a:ext cx="1368425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1" name="Rectangle 22">
            <a:extLst>
              <a:ext uri="{FF2B5EF4-FFF2-40B4-BE49-F238E27FC236}">
                <a16:creationId xmlns:a16="http://schemas.microsoft.com/office/drawing/2014/main" id="{4239D346-2868-44DC-A978-02FB2B282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414838"/>
            <a:ext cx="3646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/>
              <a:t>The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normalization</a:t>
            </a:r>
            <a:r>
              <a:rPr lang="en-US" altLang="en-US"/>
              <a:t> function is </a:t>
            </a:r>
          </a:p>
        </p:txBody>
      </p:sp>
      <p:sp>
        <p:nvSpPr>
          <p:cNvPr id="12312" name="Rectangle 20">
            <a:extLst>
              <a:ext uri="{FF2B5EF4-FFF2-40B4-BE49-F238E27FC236}">
                <a16:creationId xmlns:a16="http://schemas.microsoft.com/office/drawing/2014/main" id="{48719A9F-BE71-44F6-A4B3-E90DE7BDE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9" name="Object 19">
            <a:extLst>
              <a:ext uri="{FF2B5EF4-FFF2-40B4-BE49-F238E27FC236}">
                <a16:creationId xmlns:a16="http://schemas.microsoft.com/office/drawing/2014/main" id="{15819064-F426-4C12-A8F0-93D4A909C3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5105400"/>
          <a:ext cx="23050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990600" imgH="419100" progId="Equation.3">
                  <p:embed/>
                </p:oleObj>
              </mc:Choice>
              <mc:Fallback>
                <p:oleObj name="Equation" r:id="rId20" imgW="990600" imgH="4191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5105400"/>
                        <a:ext cx="230505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0" name="Object 15">
            <a:extLst>
              <a:ext uri="{FF2B5EF4-FFF2-40B4-BE49-F238E27FC236}">
                <a16:creationId xmlns:a16="http://schemas.microsoft.com/office/drawing/2014/main" id="{038A6BB9-3AEB-4589-89BE-751B9DD36B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81725" y="1023938"/>
          <a:ext cx="6762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28600" imgH="177480" progId="Equation.3">
                  <p:embed/>
                </p:oleObj>
              </mc:Choice>
              <mc:Fallback>
                <p:oleObj name="Equation" r:id="rId22" imgW="228600" imgH="177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1725" y="1023938"/>
                        <a:ext cx="6762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8E267C7-9ECA-4C72-AAAD-B27628377851}"/>
              </a:ext>
            </a:extLst>
          </p:cNvPr>
          <p:cNvCxnSpPr/>
          <p:nvPr/>
        </p:nvCxnSpPr>
        <p:spPr>
          <a:xfrm>
            <a:off x="4800600" y="2438400"/>
            <a:ext cx="0" cy="43434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7" name="Rectangle 1">
            <a:extLst>
              <a:ext uri="{FF2B5EF4-FFF2-40B4-BE49-F238E27FC236}">
                <a16:creationId xmlns:a16="http://schemas.microsoft.com/office/drawing/2014/main" id="{A33D68E2-C765-4DED-87FF-80BB0C859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0813"/>
            <a:ext cx="85344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 3: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Normalize                              between 0 and </a:t>
            </a: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328" name="Rectangle 3">
            <a:extLst>
              <a:ext uri="{FF2B5EF4-FFF2-40B4-BE49-F238E27FC236}">
                <a16:creationId xmlns:a16="http://schemas.microsoft.com/office/drawing/2014/main" id="{460D435F-A67D-46B9-8267-4A30075E2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3314" name="Object 2">
            <a:extLst>
              <a:ext uri="{FF2B5EF4-FFF2-40B4-BE49-F238E27FC236}">
                <a16:creationId xmlns:a16="http://schemas.microsoft.com/office/drawing/2014/main" id="{965A39D5-9C91-46F7-BBB3-5A8F6C05EB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762000"/>
          <a:ext cx="2133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87320" imgH="228600" progId="Equation.3">
                  <p:embed/>
                </p:oleObj>
              </mc:Choice>
              <mc:Fallback>
                <p:oleObj name="Equation" r:id="rId3" imgW="78732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762000"/>
                        <a:ext cx="21336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9" name="Rectangle 4">
            <a:extLst>
              <a:ext uri="{FF2B5EF4-FFF2-40B4-BE49-F238E27FC236}">
                <a16:creationId xmlns:a16="http://schemas.microsoft.com/office/drawing/2014/main" id="{93BC2D11-159B-4783-96B0-659B24DE2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1381125"/>
            <a:ext cx="838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 </a:t>
            </a: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 N be the normalization constant</a:t>
            </a:r>
          </a:p>
        </p:txBody>
      </p:sp>
      <p:sp>
        <p:nvSpPr>
          <p:cNvPr id="13330" name="Rectangle 6">
            <a:extLst>
              <a:ext uri="{FF2B5EF4-FFF2-40B4-BE49-F238E27FC236}">
                <a16:creationId xmlns:a16="http://schemas.microsoft.com/office/drawing/2014/main" id="{37E070B8-E667-4BAA-AE19-A1BEA122E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3315" name="Object 5">
            <a:extLst>
              <a:ext uri="{FF2B5EF4-FFF2-40B4-BE49-F238E27FC236}">
                <a16:creationId xmlns:a16="http://schemas.microsoft.com/office/drawing/2014/main" id="{5B1FBC68-1B0A-4756-B300-9A6C956AAD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2667000"/>
          <a:ext cx="32099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59866" imgH="482391" progId="Equation.3">
                  <p:embed/>
                </p:oleObj>
              </mc:Choice>
              <mc:Fallback>
                <p:oleObj name="Equation" r:id="rId5" imgW="1459866" imgH="48239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667000"/>
                        <a:ext cx="3209925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1" name="Rectangle 8">
            <a:extLst>
              <a:ext uri="{FF2B5EF4-FFF2-40B4-BE49-F238E27FC236}">
                <a16:creationId xmlns:a16="http://schemas.microsoft.com/office/drawing/2014/main" id="{6E90CDDA-EBB0-4449-9E89-7BB9CF443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2" name="Rectangle 10">
            <a:extLst>
              <a:ext uri="{FF2B5EF4-FFF2-40B4-BE49-F238E27FC236}">
                <a16:creationId xmlns:a16="http://schemas.microsoft.com/office/drawing/2014/main" id="{2F1BBAAF-9E7A-4B07-BD2D-8223DBB81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3316" name="Object 9">
            <a:extLst>
              <a:ext uri="{FF2B5EF4-FFF2-40B4-BE49-F238E27FC236}">
                <a16:creationId xmlns:a16="http://schemas.microsoft.com/office/drawing/2014/main" id="{045BC696-2109-437D-BA9E-8111EA0AA5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0" y="914400"/>
          <a:ext cx="4572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28402" imgH="177646" progId="Equation.3">
                  <p:embed/>
                </p:oleObj>
              </mc:Choice>
              <mc:Fallback>
                <p:oleObj name="Equation" r:id="rId7" imgW="228402" imgH="177646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914400"/>
                        <a:ext cx="4572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7">
            <a:extLst>
              <a:ext uri="{FF2B5EF4-FFF2-40B4-BE49-F238E27FC236}">
                <a16:creationId xmlns:a16="http://schemas.microsoft.com/office/drawing/2014/main" id="{FFEF66E3-4787-480A-9430-D49B9D95B1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3606800"/>
          <a:ext cx="2438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18960" imgH="482400" progId="Equation.3">
                  <p:embed/>
                </p:oleObj>
              </mc:Choice>
              <mc:Fallback>
                <p:oleObj name="Equation" r:id="rId9" imgW="1218960" imgH="482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606800"/>
                        <a:ext cx="2438400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7">
            <a:extLst>
              <a:ext uri="{FF2B5EF4-FFF2-40B4-BE49-F238E27FC236}">
                <a16:creationId xmlns:a16="http://schemas.microsoft.com/office/drawing/2014/main" id="{AC849788-D88E-4832-A2F2-C01240D196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4648200"/>
          <a:ext cx="220980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143000" imgH="482400" progId="Equation.3">
                  <p:embed/>
                </p:oleObj>
              </mc:Choice>
              <mc:Fallback>
                <p:oleObj name="Equation" r:id="rId11" imgW="1143000" imgH="482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648200"/>
                        <a:ext cx="2209800" cy="93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7">
            <a:extLst>
              <a:ext uri="{FF2B5EF4-FFF2-40B4-BE49-F238E27FC236}">
                <a16:creationId xmlns:a16="http://schemas.microsoft.com/office/drawing/2014/main" id="{7DACBE0F-D3B3-465E-BB5F-9EA225AE32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5715000"/>
          <a:ext cx="2286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50680" imgH="482400" progId="Equation.3">
                  <p:embed/>
                </p:oleObj>
              </mc:Choice>
              <mc:Fallback>
                <p:oleObj name="Equation" r:id="rId13" imgW="850680" imgH="482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715000"/>
                        <a:ext cx="22860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7">
            <a:extLst>
              <a:ext uri="{FF2B5EF4-FFF2-40B4-BE49-F238E27FC236}">
                <a16:creationId xmlns:a16="http://schemas.microsoft.com/office/drawing/2014/main" id="{2B26B574-3E50-4FBE-ABEB-E74F07BF01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61138" y="1828800"/>
          <a:ext cx="22018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774360" imgH="241200" progId="Equation.3">
                  <p:embed/>
                </p:oleObj>
              </mc:Choice>
              <mc:Fallback>
                <p:oleObj name="Equation" r:id="rId15" imgW="774360" imgH="241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1138" y="1828800"/>
                        <a:ext cx="2201862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Object 7">
            <a:extLst>
              <a:ext uri="{FF2B5EF4-FFF2-40B4-BE49-F238E27FC236}">
                <a16:creationId xmlns:a16="http://schemas.microsoft.com/office/drawing/2014/main" id="{11DA125B-8330-4D26-A9EF-788769E3A4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3600" y="2667000"/>
          <a:ext cx="2895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965160" imgH="228600" progId="Equation.3">
                  <p:embed/>
                </p:oleObj>
              </mc:Choice>
              <mc:Fallback>
                <p:oleObj name="Equation" r:id="rId17" imgW="96516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667000"/>
                        <a:ext cx="28956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2" name="Object 7">
            <a:extLst>
              <a:ext uri="{FF2B5EF4-FFF2-40B4-BE49-F238E27FC236}">
                <a16:creationId xmlns:a16="http://schemas.microsoft.com/office/drawing/2014/main" id="{A9AD06ED-8B0B-4BDC-833B-3C8B81942A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3581400"/>
          <a:ext cx="16668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634680" imgH="203040" progId="Equation.3">
                  <p:embed/>
                </p:oleObj>
              </mc:Choice>
              <mc:Fallback>
                <p:oleObj name="Equation" r:id="rId19" imgW="63468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581400"/>
                        <a:ext cx="1666875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3" name="Object 7">
            <a:extLst>
              <a:ext uri="{FF2B5EF4-FFF2-40B4-BE49-F238E27FC236}">
                <a16:creationId xmlns:a16="http://schemas.microsoft.com/office/drawing/2014/main" id="{77C3DBD1-8EE0-47A0-90B2-15F04E4D91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2200" y="4267200"/>
          <a:ext cx="1828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647640" imgH="419040" progId="Equation.3">
                  <p:embed/>
                </p:oleObj>
              </mc:Choice>
              <mc:Fallback>
                <p:oleObj name="Equation" r:id="rId21" imgW="64764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267200"/>
                        <a:ext cx="182880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3" name="Rectangle 19">
            <a:extLst>
              <a:ext uri="{FF2B5EF4-FFF2-40B4-BE49-F238E27FC236}">
                <a16:creationId xmlns:a16="http://schemas.microsoft.com/office/drawing/2014/main" id="{76F97261-1891-450C-B1A0-D5E51347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875" y="5329238"/>
            <a:ext cx="3717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normalized form will be</a:t>
            </a:r>
          </a:p>
        </p:txBody>
      </p:sp>
      <p:graphicFrame>
        <p:nvGraphicFramePr>
          <p:cNvPr id="13324" name="Object 2">
            <a:extLst>
              <a:ext uri="{FF2B5EF4-FFF2-40B4-BE49-F238E27FC236}">
                <a16:creationId xmlns:a16="http://schemas.microsoft.com/office/drawing/2014/main" id="{1C94B513-42E0-4CFE-88AA-AD85E7AC0C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6019800"/>
          <a:ext cx="123825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457200" imgH="203040" progId="Equation.3">
                  <p:embed/>
                </p:oleObj>
              </mc:Choice>
              <mc:Fallback>
                <p:oleObj name="Equation" r:id="rId23" imgW="457200" imgH="203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6019800"/>
                        <a:ext cx="123825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5" name="Object 7">
            <a:extLst>
              <a:ext uri="{FF2B5EF4-FFF2-40B4-BE49-F238E27FC236}">
                <a16:creationId xmlns:a16="http://schemas.microsoft.com/office/drawing/2014/main" id="{1D75A16D-23CF-42B2-9F5B-76E6392B13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48525" y="6065838"/>
          <a:ext cx="10398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368280" imgH="419040" progId="Equation.3">
                  <p:embed/>
                </p:oleObj>
              </mc:Choice>
              <mc:Fallback>
                <p:oleObj name="Equation" r:id="rId25" imgW="36828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8525" y="6065838"/>
                        <a:ext cx="1039813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6" name="Object 2">
            <a:extLst>
              <a:ext uri="{FF2B5EF4-FFF2-40B4-BE49-F238E27FC236}">
                <a16:creationId xmlns:a16="http://schemas.microsoft.com/office/drawing/2014/main" id="{3010BB06-9562-4BD1-808B-CEA7BB491C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15325" y="6124575"/>
          <a:ext cx="619125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228600" imgH="203040" progId="Equation.3">
                  <p:embed/>
                </p:oleObj>
              </mc:Choice>
              <mc:Fallback>
                <p:oleObj name="Equation" r:id="rId27" imgW="228600" imgH="203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5325" y="6124575"/>
                        <a:ext cx="619125" cy="47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2C3702E-3393-499C-B981-0D03C4F5BFC1}"/>
              </a:ext>
            </a:extLst>
          </p:cNvPr>
          <p:cNvCxnSpPr/>
          <p:nvPr/>
        </p:nvCxnSpPr>
        <p:spPr>
          <a:xfrm>
            <a:off x="5334000" y="1752600"/>
            <a:ext cx="0" cy="48768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Text Box 2">
            <a:extLst>
              <a:ext uri="{FF2B5EF4-FFF2-40B4-BE49-F238E27FC236}">
                <a16:creationId xmlns:a16="http://schemas.microsoft.com/office/drawing/2014/main" id="{1B543A42-2A47-4ABF-AE46-36B187072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52400"/>
            <a:ext cx="1679575" cy="46196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Example 4:</a:t>
            </a:r>
          </a:p>
        </p:txBody>
      </p:sp>
      <p:sp>
        <p:nvSpPr>
          <p:cNvPr id="180228" name="Text Box 4">
            <a:extLst>
              <a:ext uri="{FF2B5EF4-FFF2-40B4-BE49-F238E27FC236}">
                <a16:creationId xmlns:a16="http://schemas.microsoft.com/office/drawing/2014/main" id="{0EAA1902-C222-479B-A689-88DC0D4A5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85800"/>
            <a:ext cx="77676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wave function of a particle confined to an infinitely deep</a:t>
            </a:r>
          </a:p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potential  energy well is</a:t>
            </a:r>
          </a:p>
        </p:txBody>
      </p:sp>
      <p:graphicFrame>
        <p:nvGraphicFramePr>
          <p:cNvPr id="180229" name="Object 5">
            <a:extLst>
              <a:ext uri="{FF2B5EF4-FFF2-40B4-BE49-F238E27FC236}">
                <a16:creationId xmlns:a16="http://schemas.microsoft.com/office/drawing/2014/main" id="{A6DD00F8-F4B2-4C17-86E9-EA5934D9B1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11550" y="1089025"/>
          <a:ext cx="215106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02960" imgH="203040" progId="Equation.3">
                  <p:embed/>
                </p:oleObj>
              </mc:Choice>
              <mc:Fallback>
                <p:oleObj name="Equation" r:id="rId2" imgW="100296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1550" y="1089025"/>
                        <a:ext cx="2151063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30" name="Text Box 6">
            <a:extLst>
              <a:ext uri="{FF2B5EF4-FFF2-40B4-BE49-F238E27FC236}">
                <a16:creationId xmlns:a16="http://schemas.microsoft.com/office/drawing/2014/main" id="{FA860B51-48E4-45B6-8D27-71B39A7A0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1463675"/>
            <a:ext cx="7734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value of C, knowing that the particle must be 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somewhere </a:t>
            </a:r>
            <a:r>
              <a:rPr lang="en-US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all space</a:t>
            </a:r>
          </a:p>
        </p:txBody>
      </p:sp>
      <p:sp>
        <p:nvSpPr>
          <p:cNvPr id="180231" name="Text Box 7">
            <a:extLst>
              <a:ext uri="{FF2B5EF4-FFF2-40B4-BE49-F238E27FC236}">
                <a16:creationId xmlns:a16="http://schemas.microsoft.com/office/drawing/2014/main" id="{C622FAAA-C5C7-4D2E-B53E-0BCBE2633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8" y="2438400"/>
            <a:ext cx="1725612" cy="46196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</a:p>
        </p:txBody>
      </p:sp>
      <p:sp>
        <p:nvSpPr>
          <p:cNvPr id="180232" name="Text Box 8">
            <a:extLst>
              <a:ext uri="{FF2B5EF4-FFF2-40B4-BE49-F238E27FC236}">
                <a16:creationId xmlns:a16="http://schemas.microsoft.com/office/drawing/2014/main" id="{77A94CC9-6B4C-4BAF-9EF2-0825F423E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2971800"/>
            <a:ext cx="3557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If the probability density is </a:t>
            </a:r>
          </a:p>
        </p:txBody>
      </p:sp>
      <p:graphicFrame>
        <p:nvGraphicFramePr>
          <p:cNvPr id="180233" name="Object 9">
            <a:extLst>
              <a:ext uri="{FF2B5EF4-FFF2-40B4-BE49-F238E27FC236}">
                <a16:creationId xmlns:a16="http://schemas.microsoft.com/office/drawing/2014/main" id="{DB47C0B2-0246-4603-B649-B9CC215117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71913" y="2843213"/>
          <a:ext cx="928687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57200" imgH="291960" progId="Equation.3">
                  <p:embed/>
                </p:oleObj>
              </mc:Choice>
              <mc:Fallback>
                <p:oleObj name="Equation" r:id="rId4" imgW="457200" imgH="2919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1913" y="2843213"/>
                        <a:ext cx="928687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34" name="Text Box 10">
            <a:extLst>
              <a:ext uri="{FF2B5EF4-FFF2-40B4-BE49-F238E27FC236}">
                <a16:creationId xmlns:a16="http://schemas.microsoft.com/office/drawing/2014/main" id="{72121CBA-56E0-4810-857B-9C0667D7D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429000"/>
            <a:ext cx="6515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probability of finding the particle in width 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</a:p>
        </p:txBody>
      </p:sp>
      <p:graphicFrame>
        <p:nvGraphicFramePr>
          <p:cNvPr id="180235" name="Object 11">
            <a:extLst>
              <a:ext uri="{FF2B5EF4-FFF2-40B4-BE49-F238E27FC236}">
                <a16:creationId xmlns:a16="http://schemas.microsoft.com/office/drawing/2014/main" id="{ECD5AC08-FDDD-48C5-B476-BA5A230D39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64363" y="3314700"/>
          <a:ext cx="1265237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22080" imgH="291960" progId="Equation.3">
                  <p:embed/>
                </p:oleObj>
              </mc:Choice>
              <mc:Fallback>
                <p:oleObj name="Equation" r:id="rId6" imgW="622080" imgH="2919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4363" y="3314700"/>
                        <a:ext cx="1265237" cy="59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36" name="Text Box 12">
            <a:extLst>
              <a:ext uri="{FF2B5EF4-FFF2-40B4-BE49-F238E27FC236}">
                <a16:creationId xmlns:a16="http://schemas.microsoft.com/office/drawing/2014/main" id="{AD096115-D095-4A04-97EE-0A2AAE2F83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810000"/>
            <a:ext cx="6513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probability of finding the particle in all space is</a:t>
            </a:r>
          </a:p>
        </p:txBody>
      </p:sp>
      <p:graphicFrame>
        <p:nvGraphicFramePr>
          <p:cNvPr id="180237" name="Object 13">
            <a:extLst>
              <a:ext uri="{FF2B5EF4-FFF2-40B4-BE49-F238E27FC236}">
                <a16:creationId xmlns:a16="http://schemas.microsoft.com/office/drawing/2014/main" id="{BBA9C005-C0FD-4D13-8265-3503BEB4C4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4146550"/>
          <a:ext cx="1522413" cy="103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49160" imgH="507960" progId="Equation.3">
                  <p:embed/>
                </p:oleObj>
              </mc:Choice>
              <mc:Fallback>
                <p:oleObj name="Equation" r:id="rId8" imgW="749160" imgH="5079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146550"/>
                        <a:ext cx="1522413" cy="1035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38" name="Text Box 14">
            <a:extLst>
              <a:ext uri="{FF2B5EF4-FFF2-40B4-BE49-F238E27FC236}">
                <a16:creationId xmlns:a16="http://schemas.microsoft.com/office/drawing/2014/main" id="{3F1DC46A-68AE-4E8E-9772-617AA7F0A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029200"/>
            <a:ext cx="88042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Because we are </a:t>
            </a:r>
            <a:r>
              <a:rPr lang="en-US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sure to find the particle somewhere in all space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the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probability equals the unit:</a:t>
            </a:r>
          </a:p>
        </p:txBody>
      </p:sp>
      <p:sp>
        <p:nvSpPr>
          <p:cNvPr id="180240" name="Text Box 16">
            <a:extLst>
              <a:ext uri="{FF2B5EF4-FFF2-40B4-BE49-F238E27FC236}">
                <a16:creationId xmlns:a16="http://schemas.microsoft.com/office/drawing/2014/main" id="{B1309F6C-BC10-4E8B-A89C-9FC1C30D5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943600"/>
            <a:ext cx="3459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u="sng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Normalization condition:</a:t>
            </a:r>
          </a:p>
        </p:txBody>
      </p:sp>
      <p:graphicFrame>
        <p:nvGraphicFramePr>
          <p:cNvPr id="14342" name="Object 7">
            <a:extLst>
              <a:ext uri="{FF2B5EF4-FFF2-40B4-BE49-F238E27FC236}">
                <a16:creationId xmlns:a16="http://schemas.microsoft.com/office/drawing/2014/main" id="{497560BD-B5A9-4503-9016-00C60A1734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5562600"/>
          <a:ext cx="1981200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14400" imgH="469800" progId="Equation.3">
                  <p:embed/>
                </p:oleObj>
              </mc:Choice>
              <mc:Fallback>
                <p:oleObj name="Equation" r:id="rId10" imgW="914400" imgH="469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5562600"/>
                        <a:ext cx="1981200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0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80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0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0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0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0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0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0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80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80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80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8" grpId="0" autoUpdateAnimBg="0"/>
      <p:bldP spid="180230" grpId="0" autoUpdateAnimBg="0"/>
      <p:bldP spid="180231" grpId="0" animBg="1" autoUpdateAnimBg="0"/>
      <p:bldP spid="180232" grpId="0" autoUpdateAnimBg="0"/>
      <p:bldP spid="180234" grpId="0" autoUpdateAnimBg="0"/>
      <p:bldP spid="180236" grpId="0" autoUpdateAnimBg="0"/>
      <p:bldP spid="180238" grpId="0" autoUpdateAnimBg="0"/>
      <p:bldP spid="18024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5" name="Text Box 2">
            <a:extLst>
              <a:ext uri="{FF2B5EF4-FFF2-40B4-BE49-F238E27FC236}">
                <a16:creationId xmlns:a16="http://schemas.microsoft.com/office/drawing/2014/main" id="{BA5598B8-2F9A-4870-8212-63AFCBC11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76200"/>
            <a:ext cx="8334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For a particle confined to an infinitely deep potential energy well:</a:t>
            </a:r>
          </a:p>
        </p:txBody>
      </p:sp>
      <p:sp>
        <p:nvSpPr>
          <p:cNvPr id="181256" name="Text Box 8">
            <a:extLst>
              <a:ext uri="{FF2B5EF4-FFF2-40B4-BE49-F238E27FC236}">
                <a16:creationId xmlns:a16="http://schemas.microsoft.com/office/drawing/2014/main" id="{A597F11D-85AD-4838-84A9-08B3FA846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2514600"/>
            <a:ext cx="1590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Recall that:</a:t>
            </a:r>
          </a:p>
        </p:txBody>
      </p:sp>
      <p:graphicFrame>
        <p:nvGraphicFramePr>
          <p:cNvPr id="15362" name="Object 11">
            <a:extLst>
              <a:ext uri="{FF2B5EF4-FFF2-40B4-BE49-F238E27FC236}">
                <a16:creationId xmlns:a16="http://schemas.microsoft.com/office/drawing/2014/main" id="{49F33868-0C5D-4516-BE20-9A3EEC4F7A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4200" y="609600"/>
          <a:ext cx="39703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86000" imgH="482400" progId="Equation.3">
                  <p:embed/>
                </p:oleObj>
              </mc:Choice>
              <mc:Fallback>
                <p:oleObj name="Equation" r:id="rId3" imgW="2286000" imgH="482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" y="609600"/>
                        <a:ext cx="397033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11">
            <a:extLst>
              <a:ext uri="{FF2B5EF4-FFF2-40B4-BE49-F238E27FC236}">
                <a16:creationId xmlns:a16="http://schemas.microsoft.com/office/drawing/2014/main" id="{82B00F71-00AB-4F6E-A377-413EE4A9F8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4724400"/>
          <a:ext cx="44958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23800" imgH="393480" progId="Equation.3">
                  <p:embed/>
                </p:oleObj>
              </mc:Choice>
              <mc:Fallback>
                <p:oleObj name="Equation" r:id="rId5" imgW="232380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724400"/>
                        <a:ext cx="44958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52" name="Object 4">
            <a:extLst>
              <a:ext uri="{FF2B5EF4-FFF2-40B4-BE49-F238E27FC236}">
                <a16:creationId xmlns:a16="http://schemas.microsoft.com/office/drawing/2014/main" id="{91BF007D-C967-44BD-87F7-6BA61C2619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3048000"/>
          <a:ext cx="3733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44520" imgH="203040" progId="Equation.3">
                  <p:embed/>
                </p:oleObj>
              </mc:Choice>
              <mc:Fallback>
                <p:oleObj name="Equation" r:id="rId7" imgW="124452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048000"/>
                        <a:ext cx="3733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11">
            <a:extLst>
              <a:ext uri="{FF2B5EF4-FFF2-40B4-BE49-F238E27FC236}">
                <a16:creationId xmlns:a16="http://schemas.microsoft.com/office/drawing/2014/main" id="{EFE5CE9F-A647-4315-82B0-C2103E101D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1600200"/>
          <a:ext cx="4371975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311200" imgH="482400" progId="Equation.3">
                  <p:embed/>
                </p:oleObj>
              </mc:Choice>
              <mc:Fallback>
                <p:oleObj name="Equation" r:id="rId9" imgW="2311200" imgH="482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600200"/>
                        <a:ext cx="4371975" cy="91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E6FF9956-C869-4F45-A0D5-ADC63DF795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3886200"/>
          <a:ext cx="24574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69720" imgH="393480" progId="Equation.3">
                  <p:embed/>
                </p:oleObj>
              </mc:Choice>
              <mc:Fallback>
                <p:oleObj name="Equation" r:id="rId11" imgW="126972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886200"/>
                        <a:ext cx="245745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7" name="Rectangle 20">
            <a:extLst>
              <a:ext uri="{FF2B5EF4-FFF2-40B4-BE49-F238E27FC236}">
                <a16:creationId xmlns:a16="http://schemas.microsoft.com/office/drawing/2014/main" id="{B7194E40-2ADB-48C5-950F-7F2EEBA36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886200"/>
            <a:ext cx="1550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</a:t>
            </a:r>
          </a:p>
        </p:txBody>
      </p:sp>
      <p:graphicFrame>
        <p:nvGraphicFramePr>
          <p:cNvPr id="15367" name="Object 11">
            <a:extLst>
              <a:ext uri="{FF2B5EF4-FFF2-40B4-BE49-F238E27FC236}">
                <a16:creationId xmlns:a16="http://schemas.microsoft.com/office/drawing/2014/main" id="{84BD0353-2DD6-4DD9-90C5-1164D99BDE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5791200"/>
          <a:ext cx="4267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882880" imgH="495000" progId="Equation.3">
                  <p:embed/>
                </p:oleObj>
              </mc:Choice>
              <mc:Fallback>
                <p:oleObj name="Equation" r:id="rId13" imgW="2882880" imgH="4950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791200"/>
                        <a:ext cx="4267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11">
            <a:extLst>
              <a:ext uri="{FF2B5EF4-FFF2-40B4-BE49-F238E27FC236}">
                <a16:creationId xmlns:a16="http://schemas.microsoft.com/office/drawing/2014/main" id="{06FE7A22-F030-4F47-AFB5-C808E139C5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13300" y="968375"/>
          <a:ext cx="470217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2781000" imgH="431640" progId="Equation.3">
                  <p:embed/>
                </p:oleObj>
              </mc:Choice>
              <mc:Fallback>
                <p:oleObj name="Equation" r:id="rId15" imgW="2781000" imgH="4316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968375"/>
                        <a:ext cx="4702175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11">
            <a:extLst>
              <a:ext uri="{FF2B5EF4-FFF2-40B4-BE49-F238E27FC236}">
                <a16:creationId xmlns:a16="http://schemas.microsoft.com/office/drawing/2014/main" id="{94B83089-AB29-44D2-8F05-3D6C792CC1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3600" y="2057400"/>
          <a:ext cx="26193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231560" imgH="393480" progId="Equation.3">
                  <p:embed/>
                </p:oleObj>
              </mc:Choice>
              <mc:Fallback>
                <p:oleObj name="Equation" r:id="rId17" imgW="123156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057400"/>
                        <a:ext cx="261937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8" name="Rectangle 25">
            <a:extLst>
              <a:ext uri="{FF2B5EF4-FFF2-40B4-BE49-F238E27FC236}">
                <a16:creationId xmlns:a16="http://schemas.microsoft.com/office/drawing/2014/main" id="{A6CC1087-0125-480F-93B2-83CCBD414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971800"/>
            <a:ext cx="2422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Recall that Ka = 0</a:t>
            </a:r>
          </a:p>
        </p:txBody>
      </p:sp>
      <p:graphicFrame>
        <p:nvGraphicFramePr>
          <p:cNvPr id="15370" name="Object 11">
            <a:extLst>
              <a:ext uri="{FF2B5EF4-FFF2-40B4-BE49-F238E27FC236}">
                <a16:creationId xmlns:a16="http://schemas.microsoft.com/office/drawing/2014/main" id="{A6ED32BB-AED6-4005-85D9-90EF973598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43750" y="3429000"/>
          <a:ext cx="11620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545760" imgH="393480" progId="Equation.3">
                  <p:embed/>
                </p:oleObj>
              </mc:Choice>
              <mc:Fallback>
                <p:oleObj name="Equation" r:id="rId19" imgW="54576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3429000"/>
                        <a:ext cx="11620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775411C-4271-490E-9C42-337E349382B1}"/>
              </a:ext>
            </a:extLst>
          </p:cNvPr>
          <p:cNvCxnSpPr/>
          <p:nvPr/>
        </p:nvCxnSpPr>
        <p:spPr>
          <a:xfrm flipH="1">
            <a:off x="6477000" y="2133600"/>
            <a:ext cx="304800" cy="22860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479B316-A0D1-4D2E-A1CF-0347B4BE01FE}"/>
              </a:ext>
            </a:extLst>
          </p:cNvPr>
          <p:cNvCxnSpPr/>
          <p:nvPr/>
        </p:nvCxnSpPr>
        <p:spPr>
          <a:xfrm flipH="1">
            <a:off x="6629400" y="2590800"/>
            <a:ext cx="304800" cy="22860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15371" name="Object 11">
            <a:extLst>
              <a:ext uri="{FF2B5EF4-FFF2-40B4-BE49-F238E27FC236}">
                <a16:creationId xmlns:a16="http://schemas.microsoft.com/office/drawing/2014/main" id="{AC9CBA87-B60D-4E6A-92B1-9BF71B352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9675" y="4267200"/>
          <a:ext cx="10255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482400" imgH="393480" progId="Equation.3">
                  <p:embed/>
                </p:oleObj>
              </mc:Choice>
              <mc:Fallback>
                <p:oleObj name="Equation" r:id="rId21" imgW="48240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9675" y="4267200"/>
                        <a:ext cx="10255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1" name="Rectangle 31">
            <a:extLst>
              <a:ext uri="{FF2B5EF4-FFF2-40B4-BE49-F238E27FC236}">
                <a16:creationId xmlns:a16="http://schemas.microsoft.com/office/drawing/2014/main" id="{C313576E-14EF-4E27-947C-FEB7E97FF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5" y="3652838"/>
            <a:ext cx="885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Thus;</a:t>
            </a:r>
          </a:p>
        </p:txBody>
      </p:sp>
      <p:graphicFrame>
        <p:nvGraphicFramePr>
          <p:cNvPr id="15372" name="Object 11">
            <a:extLst>
              <a:ext uri="{FF2B5EF4-FFF2-40B4-BE49-F238E27FC236}">
                <a16:creationId xmlns:a16="http://schemas.microsoft.com/office/drawing/2014/main" id="{AEB83D84-8BEF-4660-B2C2-4BB690038F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24800" y="4343400"/>
          <a:ext cx="838200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545760" imgH="444240" progId="Equation.3">
                  <p:embed/>
                </p:oleObj>
              </mc:Choice>
              <mc:Fallback>
                <p:oleObj name="Equation" r:id="rId23" imgW="545760" imgH="4442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4343400"/>
                        <a:ext cx="838200" cy="68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3" name="Object 14">
            <a:extLst>
              <a:ext uri="{FF2B5EF4-FFF2-40B4-BE49-F238E27FC236}">
                <a16:creationId xmlns:a16="http://schemas.microsoft.com/office/drawing/2014/main" id="{60691775-65BE-4658-9986-5FCDBADE8A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53200" y="6172200"/>
          <a:ext cx="23828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1257120" imgH="241200" progId="Equation.3">
                  <p:embed/>
                </p:oleObj>
              </mc:Choice>
              <mc:Fallback>
                <p:oleObj name="Equation" r:id="rId25" imgW="1257120" imgH="241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6172200"/>
                        <a:ext cx="238283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 Box 10">
            <a:extLst>
              <a:ext uri="{FF2B5EF4-FFF2-40B4-BE49-F238E27FC236}">
                <a16:creationId xmlns:a16="http://schemas.microsoft.com/office/drawing/2014/main" id="{4C893BAB-723E-4118-9090-B6919EDF9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181600"/>
            <a:ext cx="3459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Normalization condition:</a:t>
            </a:r>
          </a:p>
        </p:txBody>
      </p:sp>
      <p:graphicFrame>
        <p:nvGraphicFramePr>
          <p:cNvPr id="15374" name="Object 11">
            <a:extLst>
              <a:ext uri="{FF2B5EF4-FFF2-40B4-BE49-F238E27FC236}">
                <a16:creationId xmlns:a16="http://schemas.microsoft.com/office/drawing/2014/main" id="{57909B22-D8B8-40DE-A7E2-803F9A9CC1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58075" y="4537075"/>
          <a:ext cx="3302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190440" imgH="152280" progId="Equation.3">
                  <p:embed/>
                </p:oleObj>
              </mc:Choice>
              <mc:Fallback>
                <p:oleObj name="Equation" r:id="rId27" imgW="190440" imgH="1522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8075" y="4537075"/>
                        <a:ext cx="330200" cy="26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59EDDE0-4CA7-4719-8A3A-2AD2F98D96C9}"/>
              </a:ext>
            </a:extLst>
          </p:cNvPr>
          <p:cNvCxnSpPr/>
          <p:nvPr/>
        </p:nvCxnSpPr>
        <p:spPr>
          <a:xfrm>
            <a:off x="4800600" y="685800"/>
            <a:ext cx="0" cy="60960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6" grpId="0" autoUpdateAnimBg="0"/>
      <p:bldP spid="35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2" name="Rectangle 1">
            <a:extLst>
              <a:ext uri="{FF2B5EF4-FFF2-40B4-BE49-F238E27FC236}">
                <a16:creationId xmlns:a16="http://schemas.microsoft.com/office/drawing/2014/main" id="{3DE6C44F-641C-45FA-9CF1-312B75C7B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0813"/>
            <a:ext cx="85344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 5: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Normalize                             between                              </a:t>
            </a: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6386" name="Object 2">
            <a:extLst>
              <a:ext uri="{FF2B5EF4-FFF2-40B4-BE49-F238E27FC236}">
                <a16:creationId xmlns:a16="http://schemas.microsoft.com/office/drawing/2014/main" id="{F63BA362-6ABD-43F3-976B-F74E2AFB94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762000"/>
          <a:ext cx="1600200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90360" imgH="393480" progId="Equation.3">
                  <p:embed/>
                </p:oleObj>
              </mc:Choice>
              <mc:Fallback>
                <p:oleObj name="Equation" r:id="rId3" imgW="99036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762000"/>
                        <a:ext cx="1600200" cy="63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2">
            <a:extLst>
              <a:ext uri="{FF2B5EF4-FFF2-40B4-BE49-F238E27FC236}">
                <a16:creationId xmlns:a16="http://schemas.microsoft.com/office/drawing/2014/main" id="{0C964F1A-81AA-4F38-BC66-E8D761FE88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1888" y="838200"/>
          <a:ext cx="15351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96880" imgH="177480" progId="Equation.3">
                  <p:embed/>
                </p:oleObj>
              </mc:Choice>
              <mc:Fallback>
                <p:oleObj name="Equation" r:id="rId5" imgW="596880" imgH="177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1888" y="838200"/>
                        <a:ext cx="1535112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3" name="Rectangle 7">
            <a:extLst>
              <a:ext uri="{FF2B5EF4-FFF2-40B4-BE49-F238E27FC236}">
                <a16:creationId xmlns:a16="http://schemas.microsoft.com/office/drawing/2014/main" id="{D5BFDCE5-7BCE-4E26-892A-835C15763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1447800"/>
            <a:ext cx="1227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</a:p>
        </p:txBody>
      </p:sp>
      <p:graphicFrame>
        <p:nvGraphicFramePr>
          <p:cNvPr id="16388" name="Object 5">
            <a:extLst>
              <a:ext uri="{FF2B5EF4-FFF2-40B4-BE49-F238E27FC236}">
                <a16:creationId xmlns:a16="http://schemas.microsoft.com/office/drawing/2014/main" id="{EA73C078-2B61-490E-B592-FF8D353F5B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5475" y="2057400"/>
          <a:ext cx="256698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68200" imgH="482400" progId="Equation.3">
                  <p:embed/>
                </p:oleObj>
              </mc:Choice>
              <mc:Fallback>
                <p:oleObj name="Equation" r:id="rId7" imgW="116820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475" y="2057400"/>
                        <a:ext cx="2566988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>
            <a:extLst>
              <a:ext uri="{FF2B5EF4-FFF2-40B4-BE49-F238E27FC236}">
                <a16:creationId xmlns:a16="http://schemas.microsoft.com/office/drawing/2014/main" id="{84CB138F-2A4E-4112-80E2-7A31FB627D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3098800"/>
          <a:ext cx="259080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511280" imgH="482400" progId="Equation.3">
                  <p:embed/>
                </p:oleObj>
              </mc:Choice>
              <mc:Fallback>
                <p:oleObj name="Equation" r:id="rId9" imgW="151128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098800"/>
                        <a:ext cx="2590800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4" name="Rectangle 12">
            <a:extLst>
              <a:ext uri="{FF2B5EF4-FFF2-40B4-BE49-F238E27FC236}">
                <a16:creationId xmlns:a16="http://schemas.microsoft.com/office/drawing/2014/main" id="{26FD28AC-26FA-4260-89D6-C348A1D80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4953000"/>
            <a:ext cx="1666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Recall that: </a:t>
            </a:r>
          </a:p>
        </p:txBody>
      </p:sp>
      <p:graphicFrame>
        <p:nvGraphicFramePr>
          <p:cNvPr id="16390" name="Object 5">
            <a:extLst>
              <a:ext uri="{FF2B5EF4-FFF2-40B4-BE49-F238E27FC236}">
                <a16:creationId xmlns:a16="http://schemas.microsoft.com/office/drawing/2014/main" id="{194BFB67-7C68-4827-84E5-1CD0422087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19788" y="1981200"/>
          <a:ext cx="2690812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676160" imgH="482400" progId="Equation.3">
                  <p:embed/>
                </p:oleObj>
              </mc:Choice>
              <mc:Fallback>
                <p:oleObj name="Equation" r:id="rId11" imgW="167616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9788" y="1981200"/>
                        <a:ext cx="2690812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5">
            <a:extLst>
              <a:ext uri="{FF2B5EF4-FFF2-40B4-BE49-F238E27FC236}">
                <a16:creationId xmlns:a16="http://schemas.microsoft.com/office/drawing/2014/main" id="{A4A64621-B84A-4779-963A-C3D7D1C55E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4052888"/>
          <a:ext cx="2438400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307880" imgH="482400" progId="Equation.3">
                  <p:embed/>
                </p:oleObj>
              </mc:Choice>
              <mc:Fallback>
                <p:oleObj name="Equation" r:id="rId13" imgW="130788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52888"/>
                        <a:ext cx="2438400" cy="900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52" name="Object 4">
            <a:extLst>
              <a:ext uri="{FF2B5EF4-FFF2-40B4-BE49-F238E27FC236}">
                <a16:creationId xmlns:a16="http://schemas.microsoft.com/office/drawing/2014/main" id="{BFC77447-AC3D-4B18-8FFB-9899C8FC08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5410200"/>
          <a:ext cx="3733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244520" imgH="203040" progId="Equation.3">
                  <p:embed/>
                </p:oleObj>
              </mc:Choice>
              <mc:Fallback>
                <p:oleObj name="Equation" r:id="rId15" imgW="124452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410200"/>
                        <a:ext cx="3733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8B94E997-2969-4BCE-BC79-F9C04186A5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6019800"/>
          <a:ext cx="24574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269720" imgH="393480" progId="Equation.3">
                  <p:embed/>
                </p:oleObj>
              </mc:Choice>
              <mc:Fallback>
                <p:oleObj name="Equation" r:id="rId17" imgW="126972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6019800"/>
                        <a:ext cx="245745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5" name="Rectangle 15">
            <a:extLst>
              <a:ext uri="{FF2B5EF4-FFF2-40B4-BE49-F238E27FC236}">
                <a16:creationId xmlns:a16="http://schemas.microsoft.com/office/drawing/2014/main" id="{AA5B8AE1-CAE0-4F8C-B493-EC7825C6A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019800"/>
            <a:ext cx="1550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</a:t>
            </a:r>
          </a:p>
        </p:txBody>
      </p:sp>
      <p:graphicFrame>
        <p:nvGraphicFramePr>
          <p:cNvPr id="16394" name="Object 11">
            <a:extLst>
              <a:ext uri="{FF2B5EF4-FFF2-40B4-BE49-F238E27FC236}">
                <a16:creationId xmlns:a16="http://schemas.microsoft.com/office/drawing/2014/main" id="{98EA71CB-8DBB-45A1-B0E6-2546F3E4BF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2971800"/>
          <a:ext cx="25447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790640" imgH="482400" progId="Equation.3">
                  <p:embed/>
                </p:oleObj>
              </mc:Choice>
              <mc:Fallback>
                <p:oleObj name="Equation" r:id="rId19" imgW="1790640" imgH="482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2971800"/>
                        <a:ext cx="2544763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5" name="Object 11">
            <a:extLst>
              <a:ext uri="{FF2B5EF4-FFF2-40B4-BE49-F238E27FC236}">
                <a16:creationId xmlns:a16="http://schemas.microsoft.com/office/drawing/2014/main" id="{D9005F70-8826-49B2-BCB0-EF812C4BAE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3886200"/>
          <a:ext cx="3657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2361960" imgH="393480" progId="Equation.3">
                  <p:embed/>
                </p:oleObj>
              </mc:Choice>
              <mc:Fallback>
                <p:oleObj name="Equation" r:id="rId21" imgW="236196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3886200"/>
                        <a:ext cx="3657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6" name="Object 11">
            <a:extLst>
              <a:ext uri="{FF2B5EF4-FFF2-40B4-BE49-F238E27FC236}">
                <a16:creationId xmlns:a16="http://schemas.microsoft.com/office/drawing/2014/main" id="{CC2A1463-C537-4476-A5D1-9746AEDC33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80113" y="4760913"/>
          <a:ext cx="1258887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812520" imgH="419040" progId="Equation.3">
                  <p:embed/>
                </p:oleObj>
              </mc:Choice>
              <mc:Fallback>
                <p:oleObj name="Equation" r:id="rId23" imgW="81252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0113" y="4760913"/>
                        <a:ext cx="1258887" cy="64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7" name="Object 5">
            <a:extLst>
              <a:ext uri="{FF2B5EF4-FFF2-40B4-BE49-F238E27FC236}">
                <a16:creationId xmlns:a16="http://schemas.microsoft.com/office/drawing/2014/main" id="{E3877980-98D9-4A5B-BEE4-CC0E06089A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0" y="4724400"/>
          <a:ext cx="15240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634680" imgH="444240" progId="Equation.3">
                  <p:embed/>
                </p:oleObj>
              </mc:Choice>
              <mc:Fallback>
                <p:oleObj name="Equation" r:id="rId25" imgW="634680" imgH="4442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4724400"/>
                        <a:ext cx="152400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8" name="Object 5">
            <a:extLst>
              <a:ext uri="{FF2B5EF4-FFF2-40B4-BE49-F238E27FC236}">
                <a16:creationId xmlns:a16="http://schemas.microsoft.com/office/drawing/2014/main" id="{94FD9A8E-7063-48FD-AA82-CFBBE5EEDA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21563" y="6019800"/>
          <a:ext cx="8842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368280" imgH="444240" progId="Equation.3">
                  <p:embed/>
                </p:oleObj>
              </mc:Choice>
              <mc:Fallback>
                <p:oleObj name="Equation" r:id="rId27" imgW="368280" imgH="4442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1563" y="6019800"/>
                        <a:ext cx="884237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9" name="Object 2">
            <a:extLst>
              <a:ext uri="{FF2B5EF4-FFF2-40B4-BE49-F238E27FC236}">
                <a16:creationId xmlns:a16="http://schemas.microsoft.com/office/drawing/2014/main" id="{AF2E5A36-8603-48B6-96C8-1FE1AE1EF2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5867400"/>
          <a:ext cx="1600200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990360" imgH="393480" progId="Equation.3">
                  <p:embed/>
                </p:oleObj>
              </mc:Choice>
              <mc:Fallback>
                <p:oleObj name="Equation" r:id="rId29" imgW="99036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5867400"/>
                        <a:ext cx="1600200" cy="63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0" name="Object 2">
            <a:extLst>
              <a:ext uri="{FF2B5EF4-FFF2-40B4-BE49-F238E27FC236}">
                <a16:creationId xmlns:a16="http://schemas.microsoft.com/office/drawing/2014/main" id="{61D2ED8E-8EB5-45A5-8D0D-2DB10692E8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05800" y="5943600"/>
          <a:ext cx="677863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419040" imgH="393480" progId="Equation.3">
                  <p:embed/>
                </p:oleObj>
              </mc:Choice>
              <mc:Fallback>
                <p:oleObj name="Equation" r:id="rId30" imgW="41904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5943600"/>
                        <a:ext cx="677863" cy="63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1" name="Object 11">
            <a:extLst>
              <a:ext uri="{FF2B5EF4-FFF2-40B4-BE49-F238E27FC236}">
                <a16:creationId xmlns:a16="http://schemas.microsoft.com/office/drawing/2014/main" id="{6AF44DE7-EFF8-44E5-855C-09CF1C7D56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6600" y="6164263"/>
          <a:ext cx="295275" cy="236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190440" imgH="152280" progId="Equation.3">
                  <p:embed/>
                </p:oleObj>
              </mc:Choice>
              <mc:Fallback>
                <p:oleObj name="Equation" r:id="rId32" imgW="190440" imgH="1522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6164263"/>
                        <a:ext cx="295275" cy="236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34C4D81-8FC8-4DC1-9D1A-E02422DF7878}"/>
              </a:ext>
            </a:extLst>
          </p:cNvPr>
          <p:cNvCxnSpPr/>
          <p:nvPr/>
        </p:nvCxnSpPr>
        <p:spPr>
          <a:xfrm>
            <a:off x="4953000" y="2133600"/>
            <a:ext cx="0" cy="4648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1" name="Rectangle 3">
            <a:extLst>
              <a:ext uri="{FF2B5EF4-FFF2-40B4-BE49-F238E27FC236}">
                <a16:creationId xmlns:a16="http://schemas.microsoft.com/office/drawing/2014/main" id="{B369F75C-C7F3-4667-B444-0EA85D71E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52400"/>
            <a:ext cx="86868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Example 6: determine the normalization factor ‘A’ for the wave function:                          between </a:t>
            </a:r>
          </a:p>
        </p:txBody>
      </p:sp>
      <p:graphicFrame>
        <p:nvGraphicFramePr>
          <p:cNvPr id="17410" name="Object 2">
            <a:extLst>
              <a:ext uri="{FF2B5EF4-FFF2-40B4-BE49-F238E27FC236}">
                <a16:creationId xmlns:a16="http://schemas.microsoft.com/office/drawing/2014/main" id="{E644F7F5-AB62-4526-A854-1020615A1C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685800"/>
          <a:ext cx="152400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79280" imgH="393480" progId="Equation.3">
                  <p:embed/>
                </p:oleObj>
              </mc:Choice>
              <mc:Fallback>
                <p:oleObj name="Equation" r:id="rId3" imgW="107928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685800"/>
                        <a:ext cx="1524000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2">
            <a:extLst>
              <a:ext uri="{FF2B5EF4-FFF2-40B4-BE49-F238E27FC236}">
                <a16:creationId xmlns:a16="http://schemas.microsoft.com/office/drawing/2014/main" id="{04AF7E2E-ED8C-4A9A-AE31-C2267BCEB4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0" y="838200"/>
          <a:ext cx="179546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98400" imgH="177480" progId="Equation.3">
                  <p:embed/>
                </p:oleObj>
              </mc:Choice>
              <mc:Fallback>
                <p:oleObj name="Equation" r:id="rId5" imgW="698400" imgH="177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1795463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32E483BE-B951-4D99-8863-ACDA640D06D9}"/>
              </a:ext>
            </a:extLst>
          </p:cNvPr>
          <p:cNvSpPr/>
          <p:nvPr/>
        </p:nvSpPr>
        <p:spPr>
          <a:xfrm>
            <a:off x="228600" y="1524000"/>
            <a:ext cx="876300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Example 7: Assuming that the three real functions          and        are normal and orthogonal. Normalize the following functions</a:t>
            </a:r>
          </a:p>
          <a:p>
            <a:pPr marL="514350" indent="-514350" algn="just">
              <a:lnSpc>
                <a:spcPct val="150000"/>
              </a:lnSpc>
              <a:buFontTx/>
              <a:buAutoNum type="romanLcParenBoth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(ii)                       (iii)</a:t>
            </a:r>
          </a:p>
          <a:p>
            <a:pPr marL="514350" indent="-514350" algn="just">
              <a:lnSpc>
                <a:spcPct val="150000"/>
              </a:lnSpc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(iv)                      (v)</a:t>
            </a:r>
          </a:p>
          <a:p>
            <a:pPr marL="514350" indent="-514350" algn="just">
              <a:lnSpc>
                <a:spcPct val="150000"/>
              </a:lnSpc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2" name="Object 2">
            <a:extLst>
              <a:ext uri="{FF2B5EF4-FFF2-40B4-BE49-F238E27FC236}">
                <a16:creationId xmlns:a16="http://schemas.microsoft.com/office/drawing/2014/main" id="{072CE74B-C97F-4FB4-90EA-8046C73C38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5875" y="2743200"/>
          <a:ext cx="10763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07960" imgH="215640" progId="Equation.3">
                  <p:embed/>
                </p:oleObj>
              </mc:Choice>
              <mc:Fallback>
                <p:oleObj name="Equation" r:id="rId7" imgW="50796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2743200"/>
                        <a:ext cx="10763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2">
            <a:extLst>
              <a:ext uri="{FF2B5EF4-FFF2-40B4-BE49-F238E27FC236}">
                <a16:creationId xmlns:a16="http://schemas.microsoft.com/office/drawing/2014/main" id="{B2EF72B8-16AB-4D6D-8807-65D596A789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53200" y="1600200"/>
          <a:ext cx="4857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28600" imgH="215640" progId="Equation.3">
                  <p:embed/>
                </p:oleObj>
              </mc:Choice>
              <mc:Fallback>
                <p:oleObj name="Equation" r:id="rId9" imgW="22860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600200"/>
                        <a:ext cx="48577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7">
            <a:extLst>
              <a:ext uri="{FF2B5EF4-FFF2-40B4-BE49-F238E27FC236}">
                <a16:creationId xmlns:a16="http://schemas.microsoft.com/office/drawing/2014/main" id="{32A7A385-BBE3-4D2D-9E73-DF15E82FF8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0400" y="1676400"/>
          <a:ext cx="3810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03040" imgH="215640" progId="Equation.3">
                  <p:embed/>
                </p:oleObj>
              </mc:Choice>
              <mc:Fallback>
                <p:oleObj name="Equation" r:id="rId11" imgW="20304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676400"/>
                        <a:ext cx="3810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2">
            <a:extLst>
              <a:ext uri="{FF2B5EF4-FFF2-40B4-BE49-F238E27FC236}">
                <a16:creationId xmlns:a16="http://schemas.microsoft.com/office/drawing/2014/main" id="{52D5F81F-587B-48D4-95CA-7D78E5F512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24800" y="1676400"/>
          <a:ext cx="404813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90440" imgH="228600" progId="Equation.3">
                  <p:embed/>
                </p:oleObj>
              </mc:Choice>
              <mc:Fallback>
                <p:oleObj name="Equation" r:id="rId13" imgW="19044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1676400"/>
                        <a:ext cx="404813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2">
            <a:extLst>
              <a:ext uri="{FF2B5EF4-FFF2-40B4-BE49-F238E27FC236}">
                <a16:creationId xmlns:a16="http://schemas.microsoft.com/office/drawing/2014/main" id="{47019670-48AE-46FD-ABDB-1ADC91020A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49650" y="2819400"/>
          <a:ext cx="10223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482400" imgH="215640" progId="Equation.3">
                  <p:embed/>
                </p:oleObj>
              </mc:Choice>
              <mc:Fallback>
                <p:oleObj name="Equation" r:id="rId15" imgW="48240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50" y="2819400"/>
                        <a:ext cx="10223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7" name="Object 2">
            <a:extLst>
              <a:ext uri="{FF2B5EF4-FFF2-40B4-BE49-F238E27FC236}">
                <a16:creationId xmlns:a16="http://schemas.microsoft.com/office/drawing/2014/main" id="{2D8D367A-E090-4A3D-9947-7FA328071C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03913" y="2806700"/>
          <a:ext cx="1639887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774360" imgH="228600" progId="Equation.3">
                  <p:embed/>
                </p:oleObj>
              </mc:Choice>
              <mc:Fallback>
                <p:oleObj name="Equation" r:id="rId17" imgW="77436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3913" y="2806700"/>
                        <a:ext cx="1639887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8" name="Object 2">
            <a:extLst>
              <a:ext uri="{FF2B5EF4-FFF2-40B4-BE49-F238E27FC236}">
                <a16:creationId xmlns:a16="http://schemas.microsoft.com/office/drawing/2014/main" id="{3E9F2373-80DF-4084-B9D4-06807D6907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8050" y="3733800"/>
          <a:ext cx="12255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749160" imgH="419040" progId="Equation.3">
                  <p:embed/>
                </p:oleObj>
              </mc:Choice>
              <mc:Fallback>
                <p:oleObj name="Equation" r:id="rId19" imgW="749160" imgH="419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3733800"/>
                        <a:ext cx="122555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9" name="Object 2">
            <a:extLst>
              <a:ext uri="{FF2B5EF4-FFF2-40B4-BE49-F238E27FC236}">
                <a16:creationId xmlns:a16="http://schemas.microsoft.com/office/drawing/2014/main" id="{30E55479-E260-4476-8126-C12510D51D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3810000"/>
          <a:ext cx="191293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1434960" imgH="457200" progId="Equation.3">
                  <p:embed/>
                </p:oleObj>
              </mc:Choice>
              <mc:Fallback>
                <p:oleObj name="Equation" r:id="rId21" imgW="143496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810000"/>
                        <a:ext cx="1912938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Rectangle 16">
            <a:extLst>
              <a:ext uri="{FF2B5EF4-FFF2-40B4-BE49-F238E27FC236}">
                <a16:creationId xmlns:a16="http://schemas.microsoft.com/office/drawing/2014/main" id="{C3D435D5-87A6-402E-BC29-FD67D62D9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4567238"/>
            <a:ext cx="1295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 </a:t>
            </a:r>
          </a:p>
        </p:txBody>
      </p:sp>
      <p:graphicFrame>
        <p:nvGraphicFramePr>
          <p:cNvPr id="17420" name="Object 8">
            <a:extLst>
              <a:ext uri="{FF2B5EF4-FFF2-40B4-BE49-F238E27FC236}">
                <a16:creationId xmlns:a16="http://schemas.microsoft.com/office/drawing/2014/main" id="{04B2BD6A-1739-47D5-B07A-663E7D36A0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5453063"/>
          <a:ext cx="4267200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2133600" imgH="279400" progId="Equation.3">
                  <p:embed/>
                </p:oleObj>
              </mc:Choice>
              <mc:Fallback>
                <p:oleObj name="Equation" r:id="rId23" imgW="2133600" imgH="279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453063"/>
                        <a:ext cx="4267200" cy="490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4" name="Rectangle 18">
            <a:extLst>
              <a:ext uri="{FF2B5EF4-FFF2-40B4-BE49-F238E27FC236}">
                <a16:creationId xmlns:a16="http://schemas.microsoft.com/office/drawing/2014/main" id="{97473879-858A-4A6E-9E2C-3FE940486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6019800"/>
            <a:ext cx="624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Introduce a normalization constant (N) and solve;</a:t>
            </a:r>
          </a:p>
        </p:txBody>
      </p:sp>
      <p:sp>
        <p:nvSpPr>
          <p:cNvPr id="17425" name="Rectangle 19">
            <a:extLst>
              <a:ext uri="{FF2B5EF4-FFF2-40B4-BE49-F238E27FC236}">
                <a16:creationId xmlns:a16="http://schemas.microsoft.com/office/drawing/2014/main" id="{5CB269CE-7CC6-48BB-A5E9-217DC9007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4876800"/>
            <a:ext cx="1739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(i) By using;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>
            <a:extLst>
              <a:ext uri="{FF2B5EF4-FFF2-40B4-BE49-F238E27FC236}">
                <a16:creationId xmlns:a16="http://schemas.microsoft.com/office/drawing/2014/main" id="{4763D34F-A343-4D28-BFDA-581457E3A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76200"/>
            <a:ext cx="83820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POSTULATES OF QUANTUM MECHANICS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Postulate 1: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state of a quantum mechanical particle is completely described by a wave function        (x, t) which must be single value, finite and continuous. 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3171DDA8-45C8-4C6E-BA3D-E5078185B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id="{301BB446-D2C8-4E8C-8D32-5906BFCA11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5600" y="1981200"/>
          <a:ext cx="4572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68" imgH="164957" progId="Equation.3">
                  <p:embed/>
                </p:oleObj>
              </mc:Choice>
              <mc:Fallback>
                <p:oleObj name="Equation" r:id="rId2" imgW="152268" imgH="164957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981200"/>
                        <a:ext cx="4572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4">
            <a:extLst>
              <a:ext uri="{FF2B5EF4-FFF2-40B4-BE49-F238E27FC236}">
                <a16:creationId xmlns:a16="http://schemas.microsoft.com/office/drawing/2014/main" id="{C4820050-B051-4797-9DD0-A8E051EE8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786063"/>
            <a:ext cx="845820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Postulate 2: 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every measurable property of a system such position, momentum, and energy, there exists a corresponding operator in quantum mechanics.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operator 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a mathematical symbol which when operated on another mathematical function, transformed it to another. An operator is a symbol that instructs one to do something.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>
            <a:extLst>
              <a:ext uri="{FF2B5EF4-FFF2-40B4-BE49-F238E27FC236}">
                <a16:creationId xmlns:a16="http://schemas.microsoft.com/office/drawing/2014/main" id="{ECCDFFB8-A765-41AF-AAA5-45E4C30A6C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228600"/>
          <a:ext cx="38068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93680" imgH="279360" progId="Equation.3">
                  <p:embed/>
                </p:oleObj>
              </mc:Choice>
              <mc:Fallback>
                <p:oleObj name="Equation" r:id="rId3" imgW="1993680" imgH="2793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28600"/>
                        <a:ext cx="3806825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6" name="Rectangle 5">
            <a:extLst>
              <a:ext uri="{FF2B5EF4-FFF2-40B4-BE49-F238E27FC236}">
                <a16:creationId xmlns:a16="http://schemas.microsoft.com/office/drawing/2014/main" id="{871999BC-6595-4963-A58F-A52BA88BD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836738"/>
            <a:ext cx="853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i.e since they are both real numbers; the conjugate of   </a:t>
            </a:r>
          </a:p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is</a:t>
            </a:r>
          </a:p>
        </p:txBody>
      </p:sp>
      <p:graphicFrame>
        <p:nvGraphicFramePr>
          <p:cNvPr id="18435" name="Object 2">
            <a:extLst>
              <a:ext uri="{FF2B5EF4-FFF2-40B4-BE49-F238E27FC236}">
                <a16:creationId xmlns:a16="http://schemas.microsoft.com/office/drawing/2014/main" id="{B72D512D-B497-4A55-BFA9-643DFB1D2F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2209800"/>
          <a:ext cx="10763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07960" imgH="215640" progId="Equation.3">
                  <p:embed/>
                </p:oleObj>
              </mc:Choice>
              <mc:Fallback>
                <p:oleObj name="Equation" r:id="rId5" imgW="50796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209800"/>
                        <a:ext cx="10763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2">
            <a:extLst>
              <a:ext uri="{FF2B5EF4-FFF2-40B4-BE49-F238E27FC236}">
                <a16:creationId xmlns:a16="http://schemas.microsoft.com/office/drawing/2014/main" id="{BFAD9F73-485D-4AD2-B294-98AB529E5B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4075" y="2209800"/>
          <a:ext cx="10763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07960" imgH="215640" progId="Equation.3">
                  <p:embed/>
                </p:oleObj>
              </mc:Choice>
              <mc:Fallback>
                <p:oleObj name="Equation" r:id="rId7" imgW="50796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2209800"/>
                        <a:ext cx="10763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2">
            <a:extLst>
              <a:ext uri="{FF2B5EF4-FFF2-40B4-BE49-F238E27FC236}">
                <a16:creationId xmlns:a16="http://schemas.microsoft.com/office/drawing/2014/main" id="{3793FDC8-DB2A-47DE-B94A-3CCB88AF3C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725" y="2865438"/>
          <a:ext cx="504348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311200" imgH="279360" progId="Equation.3">
                  <p:embed/>
                </p:oleObj>
              </mc:Choice>
              <mc:Fallback>
                <p:oleObj name="Equation" r:id="rId8" imgW="2311200" imgH="2793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725" y="2865438"/>
                        <a:ext cx="5043488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2">
            <a:extLst>
              <a:ext uri="{FF2B5EF4-FFF2-40B4-BE49-F238E27FC236}">
                <a16:creationId xmlns:a16="http://schemas.microsoft.com/office/drawing/2014/main" id="{8B5454ED-23DD-4AA0-8997-BF26DD09E7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838200"/>
          <a:ext cx="370681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358640" imgH="279360" progId="Equation.3">
                  <p:embed/>
                </p:oleObj>
              </mc:Choice>
              <mc:Fallback>
                <p:oleObj name="Equation" r:id="rId10" imgW="1358640" imgH="2793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838200"/>
                        <a:ext cx="3706813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12">
            <a:extLst>
              <a:ext uri="{FF2B5EF4-FFF2-40B4-BE49-F238E27FC236}">
                <a16:creationId xmlns:a16="http://schemas.microsoft.com/office/drawing/2014/main" id="{03954716-7067-49EA-B57B-A9DE42DC45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3516313"/>
          <a:ext cx="205740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65200" imgH="279400" progId="Equation.3">
                  <p:embed/>
                </p:oleObj>
              </mc:Choice>
              <mc:Fallback>
                <p:oleObj name="Equation" r:id="rId12" imgW="965200" imgH="279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516313"/>
                        <a:ext cx="2057400" cy="522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Object 9">
            <a:extLst>
              <a:ext uri="{FF2B5EF4-FFF2-40B4-BE49-F238E27FC236}">
                <a16:creationId xmlns:a16="http://schemas.microsoft.com/office/drawing/2014/main" id="{A57349CC-560E-4D27-AD1E-808F066B1A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3505200"/>
          <a:ext cx="19081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876240" imgH="279360" progId="Equation.3">
                  <p:embed/>
                </p:oleObj>
              </mc:Choice>
              <mc:Fallback>
                <p:oleObj name="Equation" r:id="rId14" imgW="876240" imgH="2793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505200"/>
                        <a:ext cx="1908175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7" name="Rectangle 11">
            <a:extLst>
              <a:ext uri="{FF2B5EF4-FFF2-40B4-BE49-F238E27FC236}">
                <a16:creationId xmlns:a16="http://schemas.microsoft.com/office/drawing/2014/main" id="{D4214BFF-13C9-4B09-9AE6-FF5C5DF66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505200"/>
            <a:ext cx="571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Recall that:                               and that:</a:t>
            </a:r>
          </a:p>
        </p:txBody>
      </p:sp>
      <p:graphicFrame>
        <p:nvGraphicFramePr>
          <p:cNvPr id="18441" name="Object 2">
            <a:extLst>
              <a:ext uri="{FF2B5EF4-FFF2-40B4-BE49-F238E27FC236}">
                <a16:creationId xmlns:a16="http://schemas.microsoft.com/office/drawing/2014/main" id="{2B353A7F-1C5C-48F4-ABC6-96713F7411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4267200"/>
          <a:ext cx="213360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977760" imgH="228600" progId="Equation.3">
                  <p:embed/>
                </p:oleObj>
              </mc:Choice>
              <mc:Fallback>
                <p:oleObj name="Equation" r:id="rId16" imgW="97776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267200"/>
                        <a:ext cx="2133600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2" name="Object 2">
            <a:extLst>
              <a:ext uri="{FF2B5EF4-FFF2-40B4-BE49-F238E27FC236}">
                <a16:creationId xmlns:a16="http://schemas.microsoft.com/office/drawing/2014/main" id="{07B0195C-5446-4132-82BB-57FA0E2ED9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4953000"/>
          <a:ext cx="1135063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520560" imgH="203040" progId="Equation.3">
                  <p:embed/>
                </p:oleObj>
              </mc:Choice>
              <mc:Fallback>
                <p:oleObj name="Equation" r:id="rId18" imgW="520560" imgH="203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953000"/>
                        <a:ext cx="1135063" cy="442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3" name="Object 2">
            <a:extLst>
              <a:ext uri="{FF2B5EF4-FFF2-40B4-BE49-F238E27FC236}">
                <a16:creationId xmlns:a16="http://schemas.microsoft.com/office/drawing/2014/main" id="{FD0467A2-BFB4-42D5-A821-1A7A8A78D3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5486400"/>
          <a:ext cx="762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558720" imgH="419040" progId="Equation.3">
                  <p:embed/>
                </p:oleObj>
              </mc:Choice>
              <mc:Fallback>
                <p:oleObj name="Equation" r:id="rId20" imgW="558720" imgH="419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486400"/>
                        <a:ext cx="7620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8" name="Rectangle 17">
            <a:extLst>
              <a:ext uri="{FF2B5EF4-FFF2-40B4-BE49-F238E27FC236}">
                <a16:creationId xmlns:a16="http://schemas.microsoft.com/office/drawing/2014/main" id="{51AE5E37-EC99-4514-814B-A6B7CD880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38" y="6172200"/>
            <a:ext cx="4716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normalization wave function is: </a:t>
            </a:r>
          </a:p>
        </p:txBody>
      </p:sp>
      <p:graphicFrame>
        <p:nvGraphicFramePr>
          <p:cNvPr id="18444" name="Object 2">
            <a:extLst>
              <a:ext uri="{FF2B5EF4-FFF2-40B4-BE49-F238E27FC236}">
                <a16:creationId xmlns:a16="http://schemas.microsoft.com/office/drawing/2014/main" id="{E264EFD8-F64C-49CB-8D29-1086EB9C27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6057900"/>
          <a:ext cx="762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558720" imgH="419040" progId="Equation.3">
                  <p:embed/>
                </p:oleObj>
              </mc:Choice>
              <mc:Fallback>
                <p:oleObj name="Equation" r:id="rId22" imgW="558720" imgH="419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6057900"/>
                        <a:ext cx="7620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5" name="Object 2">
            <a:extLst>
              <a:ext uri="{FF2B5EF4-FFF2-40B4-BE49-F238E27FC236}">
                <a16:creationId xmlns:a16="http://schemas.microsoft.com/office/drawing/2014/main" id="{60A6B6AE-238B-4A3A-8D5C-A453B1916E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6096000"/>
          <a:ext cx="10763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507960" imgH="215640" progId="Equation.3">
                  <p:embed/>
                </p:oleObj>
              </mc:Choice>
              <mc:Fallback>
                <p:oleObj name="Equation" r:id="rId23" imgW="50796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6096000"/>
                        <a:ext cx="10763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16BEA055-28CA-4C07-8A57-D2ACC9A2B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Assignment 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CE4C257E-1A21-4BA7-9D1A-973E8E1B7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Solve example 6 and 7(ii to v) and submit in the next 48 hours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Rectangle 2">
            <a:extLst>
              <a:ext uri="{FF2B5EF4-FFF2-40B4-BE49-F238E27FC236}">
                <a16:creationId xmlns:a16="http://schemas.microsoft.com/office/drawing/2014/main" id="{5A5C4DE0-6EC5-4808-84B1-9AB466CC1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50" name="Object 1">
            <a:extLst>
              <a:ext uri="{FF2B5EF4-FFF2-40B4-BE49-F238E27FC236}">
                <a16:creationId xmlns:a16="http://schemas.microsoft.com/office/drawing/2014/main" id="{98B2F0C5-BC0E-40B8-9492-C34B48E191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304800"/>
          <a:ext cx="609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5713" imgH="393359" progId="Equation.3">
                  <p:embed/>
                </p:oleObj>
              </mc:Choice>
              <mc:Fallback>
                <p:oleObj name="Equation" r:id="rId3" imgW="215713" imgH="39335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04800"/>
                        <a:ext cx="6096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" name="Rectangle 5">
            <a:extLst>
              <a:ext uri="{FF2B5EF4-FFF2-40B4-BE49-F238E27FC236}">
                <a16:creationId xmlns:a16="http://schemas.microsoft.com/office/drawing/2014/main" id="{B483D3D9-9B4F-4A5E-864F-97C1C6914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28600"/>
            <a:ext cx="49244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has no meaning if it stands alone; but </a:t>
            </a:r>
          </a:p>
        </p:txBody>
      </p:sp>
      <p:sp>
        <p:nvSpPr>
          <p:cNvPr id="2069" name="Rectangle 4">
            <a:extLst>
              <a:ext uri="{FF2B5EF4-FFF2-40B4-BE49-F238E27FC236}">
                <a16:creationId xmlns:a16="http://schemas.microsoft.com/office/drawing/2014/main" id="{F8427F9D-DEED-45CD-8B79-4312E1A1E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51" name="Object 3">
            <a:extLst>
              <a:ext uri="{FF2B5EF4-FFF2-40B4-BE49-F238E27FC236}">
                <a16:creationId xmlns:a16="http://schemas.microsoft.com/office/drawing/2014/main" id="{3499B820-D75D-4DC6-B188-6AD683FBF8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04800"/>
          <a:ext cx="12477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98197" imgH="393529" progId="Equation.3">
                  <p:embed/>
                </p:oleObj>
              </mc:Choice>
              <mc:Fallback>
                <p:oleObj name="Equation" r:id="rId5" imgW="698197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04800"/>
                        <a:ext cx="124777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0" name="Rectangle 5">
            <a:extLst>
              <a:ext uri="{FF2B5EF4-FFF2-40B4-BE49-F238E27FC236}">
                <a16:creationId xmlns:a16="http://schemas.microsoft.com/office/drawing/2014/main" id="{46AC5E77-D889-4FC2-8CA8-640267BDE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838200"/>
            <a:ext cx="82296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COMMUTATING OPERATOR 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        and       are two operators, then if                   then we say</a:t>
            </a:r>
          </a:p>
          <a:p>
            <a:pPr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and        are commuting operators. E.g. let      = k and        =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f(x) = sin x, show that: 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Then: </a:t>
            </a:r>
          </a:p>
          <a:p>
            <a:pPr>
              <a:lnSpc>
                <a:spcPct val="150000"/>
              </a:lnSpc>
            </a:pP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071" name="Rectangle 7">
            <a:extLst>
              <a:ext uri="{FF2B5EF4-FFF2-40B4-BE49-F238E27FC236}">
                <a16:creationId xmlns:a16="http://schemas.microsoft.com/office/drawing/2014/main" id="{5F3F1E59-B379-45F2-8CDA-E77CB8A97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52" name="Object 6">
            <a:extLst>
              <a:ext uri="{FF2B5EF4-FFF2-40B4-BE49-F238E27FC236}">
                <a16:creationId xmlns:a16="http://schemas.microsoft.com/office/drawing/2014/main" id="{B4789036-EBEF-4D79-978F-BDFCD1A241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1524000"/>
          <a:ext cx="3286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2268" imgH="203024" progId="Equation.3">
                  <p:embed/>
                </p:oleObj>
              </mc:Choice>
              <mc:Fallback>
                <p:oleObj name="Equation" r:id="rId7" imgW="152268" imgH="203024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524000"/>
                        <a:ext cx="32861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2" name="Rectangle 9">
            <a:extLst>
              <a:ext uri="{FF2B5EF4-FFF2-40B4-BE49-F238E27FC236}">
                <a16:creationId xmlns:a16="http://schemas.microsoft.com/office/drawing/2014/main" id="{9CA58AEA-3B09-4D51-92C5-AA0BE9816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53" name="Object 8">
            <a:extLst>
              <a:ext uri="{FF2B5EF4-FFF2-40B4-BE49-F238E27FC236}">
                <a16:creationId xmlns:a16="http://schemas.microsoft.com/office/drawing/2014/main" id="{554EEC59-B627-4761-9C1E-F168FE2400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1524000"/>
          <a:ext cx="3286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52268" imgH="203024" progId="Equation.3">
                  <p:embed/>
                </p:oleObj>
              </mc:Choice>
              <mc:Fallback>
                <p:oleObj name="Equation" r:id="rId9" imgW="152268" imgH="203024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524000"/>
                        <a:ext cx="32861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3" name="Rectangle 11">
            <a:extLst>
              <a:ext uri="{FF2B5EF4-FFF2-40B4-BE49-F238E27FC236}">
                <a16:creationId xmlns:a16="http://schemas.microsoft.com/office/drawing/2014/main" id="{4A5F57FB-AC2B-4329-9BCD-B61215354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54" name="Object 10">
            <a:extLst>
              <a:ext uri="{FF2B5EF4-FFF2-40B4-BE49-F238E27FC236}">
                <a16:creationId xmlns:a16="http://schemas.microsoft.com/office/drawing/2014/main" id="{A82CAC5A-C458-4979-ADC6-89550FD61C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7800" y="1524000"/>
          <a:ext cx="124618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583947" imgH="203112" progId="Equation.3">
                  <p:embed/>
                </p:oleObj>
              </mc:Choice>
              <mc:Fallback>
                <p:oleObj name="Equation" r:id="rId11" imgW="583947" imgH="20311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524000"/>
                        <a:ext cx="124618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12">
            <a:extLst>
              <a:ext uri="{FF2B5EF4-FFF2-40B4-BE49-F238E27FC236}">
                <a16:creationId xmlns:a16="http://schemas.microsoft.com/office/drawing/2014/main" id="{D8297A81-3860-4F1C-BC22-DAD985B0DA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2133600"/>
          <a:ext cx="3286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52268" imgH="203024" progId="Equation.3">
                  <p:embed/>
                </p:oleObj>
              </mc:Choice>
              <mc:Fallback>
                <p:oleObj name="Equation" r:id="rId13" imgW="152268" imgH="203024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133600"/>
                        <a:ext cx="32861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6" name="Object 13">
            <a:extLst>
              <a:ext uri="{FF2B5EF4-FFF2-40B4-BE49-F238E27FC236}">
                <a16:creationId xmlns:a16="http://schemas.microsoft.com/office/drawing/2014/main" id="{90B15AAE-5566-48F0-98A3-254AC0B191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2133600"/>
          <a:ext cx="3286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52268" imgH="203024" progId="Equation.3">
                  <p:embed/>
                </p:oleObj>
              </mc:Choice>
              <mc:Fallback>
                <p:oleObj name="Equation" r:id="rId14" imgW="152268" imgH="203024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133600"/>
                        <a:ext cx="32861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4" name="Rectangle 15">
            <a:extLst>
              <a:ext uri="{FF2B5EF4-FFF2-40B4-BE49-F238E27FC236}">
                <a16:creationId xmlns:a16="http://schemas.microsoft.com/office/drawing/2014/main" id="{7388BB27-AC48-4274-9394-914700921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57" name="Object 14">
            <a:extLst>
              <a:ext uri="{FF2B5EF4-FFF2-40B4-BE49-F238E27FC236}">
                <a16:creationId xmlns:a16="http://schemas.microsoft.com/office/drawing/2014/main" id="{053DCE61-4E0B-4B9B-8343-7FBF75D282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3600" y="2133600"/>
          <a:ext cx="3048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52268" imgH="203024" progId="Equation.3">
                  <p:embed/>
                </p:oleObj>
              </mc:Choice>
              <mc:Fallback>
                <p:oleObj name="Equation" r:id="rId15" imgW="152268" imgH="203024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133600"/>
                        <a:ext cx="304800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" name="Object 16">
            <a:extLst>
              <a:ext uri="{FF2B5EF4-FFF2-40B4-BE49-F238E27FC236}">
                <a16:creationId xmlns:a16="http://schemas.microsoft.com/office/drawing/2014/main" id="{6EC4C4BA-4ED4-46BE-B93D-6C7B06D5F3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67588" y="2133600"/>
          <a:ext cx="3286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52268" imgH="203024" progId="Equation.3">
                  <p:embed/>
                </p:oleObj>
              </mc:Choice>
              <mc:Fallback>
                <p:oleObj name="Equation" r:id="rId16" imgW="152268" imgH="203024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7588" y="2133600"/>
                        <a:ext cx="328612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5" name="Rectangle 18">
            <a:extLst>
              <a:ext uri="{FF2B5EF4-FFF2-40B4-BE49-F238E27FC236}">
                <a16:creationId xmlns:a16="http://schemas.microsoft.com/office/drawing/2014/main" id="{BF238239-35FB-413B-8833-7AAB7972D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59" name="Object 17">
            <a:extLst>
              <a:ext uri="{FF2B5EF4-FFF2-40B4-BE49-F238E27FC236}">
                <a16:creationId xmlns:a16="http://schemas.microsoft.com/office/drawing/2014/main" id="{F1A03328-2614-4CD5-B4D1-F8AF9E4827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77200" y="2133600"/>
          <a:ext cx="685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215713" imgH="393359" progId="Equation.3">
                  <p:embed/>
                </p:oleObj>
              </mc:Choice>
              <mc:Fallback>
                <p:oleObj name="Equation" r:id="rId17" imgW="215713" imgH="393359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2133600"/>
                        <a:ext cx="6858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6" name="Rectangle 20">
            <a:extLst>
              <a:ext uri="{FF2B5EF4-FFF2-40B4-BE49-F238E27FC236}">
                <a16:creationId xmlns:a16="http://schemas.microsoft.com/office/drawing/2014/main" id="{696132B2-2888-4E61-80BC-2FD481D84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60" name="Object 19">
            <a:extLst>
              <a:ext uri="{FF2B5EF4-FFF2-40B4-BE49-F238E27FC236}">
                <a16:creationId xmlns:a16="http://schemas.microsoft.com/office/drawing/2014/main" id="{CF6096D4-522F-4D1D-AACA-1E9FC77A9D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3048000"/>
          <a:ext cx="1892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218671" imgH="393529" progId="Equation.3">
                  <p:embed/>
                </p:oleObj>
              </mc:Choice>
              <mc:Fallback>
                <p:oleObj name="Equation" r:id="rId18" imgW="1218671" imgH="39352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048000"/>
                        <a:ext cx="18923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7" name="Rectangle 22">
            <a:extLst>
              <a:ext uri="{FF2B5EF4-FFF2-40B4-BE49-F238E27FC236}">
                <a16:creationId xmlns:a16="http://schemas.microsoft.com/office/drawing/2014/main" id="{8D61B31D-8131-40FD-938F-AEF8F11EB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61" name="Object 21">
            <a:extLst>
              <a:ext uri="{FF2B5EF4-FFF2-40B4-BE49-F238E27FC236}">
                <a16:creationId xmlns:a16="http://schemas.microsoft.com/office/drawing/2014/main" id="{D54A1C3C-5A04-4A00-826A-995C247DD5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3581400"/>
          <a:ext cx="136366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558558" imgH="177723" progId="Equation.3">
                  <p:embed/>
                </p:oleObj>
              </mc:Choice>
              <mc:Fallback>
                <p:oleObj name="Equation" r:id="rId20" imgW="558558" imgH="177723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581400"/>
                        <a:ext cx="136366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" name="Rectangle 24">
            <a:extLst>
              <a:ext uri="{FF2B5EF4-FFF2-40B4-BE49-F238E27FC236}">
                <a16:creationId xmlns:a16="http://schemas.microsoft.com/office/drawing/2014/main" id="{6F0F29A6-BD19-48CC-8BCF-80B443B1C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62" name="Object 23">
            <a:extLst>
              <a:ext uri="{FF2B5EF4-FFF2-40B4-BE49-F238E27FC236}">
                <a16:creationId xmlns:a16="http://schemas.microsoft.com/office/drawing/2014/main" id="{B6E268AF-E82B-4D50-8C68-A6D53E5D71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4495800"/>
          <a:ext cx="214788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205977" imgH="393529" progId="Equation.3">
                  <p:embed/>
                </p:oleObj>
              </mc:Choice>
              <mc:Fallback>
                <p:oleObj name="Equation" r:id="rId22" imgW="1205977" imgH="393529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495800"/>
                        <a:ext cx="2147888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9" name="Rectangle 28">
            <a:extLst>
              <a:ext uri="{FF2B5EF4-FFF2-40B4-BE49-F238E27FC236}">
                <a16:creationId xmlns:a16="http://schemas.microsoft.com/office/drawing/2014/main" id="{453436E7-3660-49AA-9202-C44EEA5FB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033838"/>
            <a:ext cx="928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Also; </a:t>
            </a:r>
          </a:p>
        </p:txBody>
      </p:sp>
      <p:sp>
        <p:nvSpPr>
          <p:cNvPr id="2080" name="Rectangle 26">
            <a:extLst>
              <a:ext uri="{FF2B5EF4-FFF2-40B4-BE49-F238E27FC236}">
                <a16:creationId xmlns:a16="http://schemas.microsoft.com/office/drawing/2014/main" id="{2FF0E70B-2BEE-4C39-AC6A-8070B3693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63" name="Object 25">
            <a:extLst>
              <a:ext uri="{FF2B5EF4-FFF2-40B4-BE49-F238E27FC236}">
                <a16:creationId xmlns:a16="http://schemas.microsoft.com/office/drawing/2014/main" id="{EF23E9C7-E50A-4AA3-8E90-F94407ACF0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5181600"/>
          <a:ext cx="146526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825500" imgH="393700" progId="Equation.3">
                  <p:embed/>
                </p:oleObj>
              </mc:Choice>
              <mc:Fallback>
                <p:oleObj name="Equation" r:id="rId24" imgW="825500" imgH="3937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181600"/>
                        <a:ext cx="1465263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1" name="Rectangle 28">
            <a:extLst>
              <a:ext uri="{FF2B5EF4-FFF2-40B4-BE49-F238E27FC236}">
                <a16:creationId xmlns:a16="http://schemas.microsoft.com/office/drawing/2014/main" id="{DFDA4C1B-7BC0-4BF3-850C-255E75C25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64" name="Object 27">
            <a:extLst>
              <a:ext uri="{FF2B5EF4-FFF2-40B4-BE49-F238E27FC236}">
                <a16:creationId xmlns:a16="http://schemas.microsoft.com/office/drawing/2014/main" id="{0ED90929-2B6E-4B01-B212-FA39E94B56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5867400"/>
          <a:ext cx="177958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282700" imgH="393700" progId="Equation.3">
                  <p:embed/>
                </p:oleObj>
              </mc:Choice>
              <mc:Fallback>
                <p:oleObj name="Equation" r:id="rId26" imgW="1282700" imgH="3937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867400"/>
                        <a:ext cx="1779588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2" name="Rectangle 30">
            <a:extLst>
              <a:ext uri="{FF2B5EF4-FFF2-40B4-BE49-F238E27FC236}">
                <a16:creationId xmlns:a16="http://schemas.microsoft.com/office/drawing/2014/main" id="{049C0B85-298B-4B97-A999-857827470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65" name="Object 29">
            <a:extLst>
              <a:ext uri="{FF2B5EF4-FFF2-40B4-BE49-F238E27FC236}">
                <a16:creationId xmlns:a16="http://schemas.microsoft.com/office/drawing/2014/main" id="{C02EC75B-AA8F-41D3-9CEC-EF3324405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5181600"/>
          <a:ext cx="9969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583947" imgH="203112" progId="Equation.3">
                  <p:embed/>
                </p:oleObj>
              </mc:Choice>
              <mc:Fallback>
                <p:oleObj name="Equation" r:id="rId28" imgW="583947" imgH="203112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5181600"/>
                        <a:ext cx="99695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6" name="Object 31">
            <a:extLst>
              <a:ext uri="{FF2B5EF4-FFF2-40B4-BE49-F238E27FC236}">
                <a16:creationId xmlns:a16="http://schemas.microsoft.com/office/drawing/2014/main" id="{BD55869C-94A5-4546-8277-24AB57B5FE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2667000"/>
          <a:ext cx="9969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583947" imgH="203112" progId="Equation.3">
                  <p:embed/>
                </p:oleObj>
              </mc:Choice>
              <mc:Fallback>
                <p:oleObj name="Equation" r:id="rId29" imgW="583947" imgH="203112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667000"/>
                        <a:ext cx="99695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3" name="Rectangle 36">
            <a:extLst>
              <a:ext uri="{FF2B5EF4-FFF2-40B4-BE49-F238E27FC236}">
                <a16:creationId xmlns:a16="http://schemas.microsoft.com/office/drawing/2014/main" id="{125FBE5B-70C5-4135-9EDC-49A9D9270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953000"/>
            <a:ext cx="487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        i.e they are commuting operators.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Rectangle 1">
            <a:extLst>
              <a:ext uri="{FF2B5EF4-FFF2-40B4-BE49-F238E27FC236}">
                <a16:creationId xmlns:a16="http://schemas.microsoft.com/office/drawing/2014/main" id="{437C7A77-0A1C-4B80-9E32-50CD5603C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217488"/>
            <a:ext cx="89916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 2:</a:t>
            </a:r>
          </a:p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Supposing we have           ;             and that                , does this operator commute?</a:t>
            </a:r>
          </a:p>
          <a:p>
            <a:pPr algn="ctr"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</a:p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operator to commute, then;</a:t>
            </a: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86" name="Rectangle 3">
            <a:extLst>
              <a:ext uri="{FF2B5EF4-FFF2-40B4-BE49-F238E27FC236}">
                <a16:creationId xmlns:a16="http://schemas.microsoft.com/office/drawing/2014/main" id="{473D9FBD-4EC8-486A-A86F-792297814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74" name="Object 2">
            <a:extLst>
              <a:ext uri="{FF2B5EF4-FFF2-40B4-BE49-F238E27FC236}">
                <a16:creationId xmlns:a16="http://schemas.microsoft.com/office/drawing/2014/main" id="{F5A33DFA-992B-478C-82A5-16463181AA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762000"/>
          <a:ext cx="7620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82391" imgH="393529" progId="Equation.3">
                  <p:embed/>
                </p:oleObj>
              </mc:Choice>
              <mc:Fallback>
                <p:oleObj name="Equation" r:id="rId2" imgW="482391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762000"/>
                        <a:ext cx="762000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7" name="Rectangle 5">
            <a:extLst>
              <a:ext uri="{FF2B5EF4-FFF2-40B4-BE49-F238E27FC236}">
                <a16:creationId xmlns:a16="http://schemas.microsoft.com/office/drawing/2014/main" id="{9CED7303-8F77-457A-A1E8-08A520509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75" name="Object 4">
            <a:extLst>
              <a:ext uri="{FF2B5EF4-FFF2-40B4-BE49-F238E27FC236}">
                <a16:creationId xmlns:a16="http://schemas.microsoft.com/office/drawing/2014/main" id="{E2A97F4C-D20F-4875-A8B1-7249663DBE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838200"/>
          <a:ext cx="76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55292" imgH="203024" progId="Equation.3">
                  <p:embed/>
                </p:oleObj>
              </mc:Choice>
              <mc:Fallback>
                <p:oleObj name="Equation" r:id="rId4" imgW="355292" imgH="2030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762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8" name="Rectangle 7">
            <a:extLst>
              <a:ext uri="{FF2B5EF4-FFF2-40B4-BE49-F238E27FC236}">
                <a16:creationId xmlns:a16="http://schemas.microsoft.com/office/drawing/2014/main" id="{B63E79C8-A664-4DC9-A70C-A8CD8F353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76" name="Object 6">
            <a:extLst>
              <a:ext uri="{FF2B5EF4-FFF2-40B4-BE49-F238E27FC236}">
                <a16:creationId xmlns:a16="http://schemas.microsoft.com/office/drawing/2014/main" id="{9B10050A-5FC7-459D-B9CC-9759C09A3F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838200"/>
          <a:ext cx="1206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22030" imgH="228501" progId="Equation.3">
                  <p:embed/>
                </p:oleObj>
              </mc:Choice>
              <mc:Fallback>
                <p:oleObj name="Equation" r:id="rId6" imgW="622030" imgH="22850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838200"/>
                        <a:ext cx="12065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9" name="Rectangle 9">
            <a:extLst>
              <a:ext uri="{FF2B5EF4-FFF2-40B4-BE49-F238E27FC236}">
                <a16:creationId xmlns:a16="http://schemas.microsoft.com/office/drawing/2014/main" id="{E3690AFD-1FE4-41B3-8DF4-219240BC3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77" name="Object 8">
            <a:extLst>
              <a:ext uri="{FF2B5EF4-FFF2-40B4-BE49-F238E27FC236}">
                <a16:creationId xmlns:a16="http://schemas.microsoft.com/office/drawing/2014/main" id="{F0792433-FCD9-463F-B625-F47974B7EA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2438400"/>
          <a:ext cx="210978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90170" imgH="241195" progId="Equation.3">
                  <p:embed/>
                </p:oleObj>
              </mc:Choice>
              <mc:Fallback>
                <p:oleObj name="Equation" r:id="rId8" imgW="990170" imgH="241195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438400"/>
                        <a:ext cx="210978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0" name="Rectangle 11">
            <a:extLst>
              <a:ext uri="{FF2B5EF4-FFF2-40B4-BE49-F238E27FC236}">
                <a16:creationId xmlns:a16="http://schemas.microsoft.com/office/drawing/2014/main" id="{5150E024-BF2E-4BCE-AC56-342367960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78" name="Object 10">
            <a:extLst>
              <a:ext uri="{FF2B5EF4-FFF2-40B4-BE49-F238E27FC236}">
                <a16:creationId xmlns:a16="http://schemas.microsoft.com/office/drawing/2014/main" id="{512BB8A8-42E9-419A-8499-20D84720D0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2971800"/>
          <a:ext cx="1663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066337" imgH="393529" progId="Equation.3">
                  <p:embed/>
                </p:oleObj>
              </mc:Choice>
              <mc:Fallback>
                <p:oleObj name="Equation" r:id="rId10" imgW="1066337" imgH="39352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971800"/>
                        <a:ext cx="16637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1" name="Rectangle 13">
            <a:extLst>
              <a:ext uri="{FF2B5EF4-FFF2-40B4-BE49-F238E27FC236}">
                <a16:creationId xmlns:a16="http://schemas.microsoft.com/office/drawing/2014/main" id="{E97CD105-4A06-4DD4-8695-7997BC85F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79" name="Object 12">
            <a:extLst>
              <a:ext uri="{FF2B5EF4-FFF2-40B4-BE49-F238E27FC236}">
                <a16:creationId xmlns:a16="http://schemas.microsoft.com/office/drawing/2014/main" id="{C17955A3-676B-4CB3-9463-0A6DFE3CE7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3581400"/>
          <a:ext cx="749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82391" imgH="393529" progId="Equation.3">
                  <p:embed/>
                </p:oleObj>
              </mc:Choice>
              <mc:Fallback>
                <p:oleObj name="Equation" r:id="rId12" imgW="482391" imgH="39352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581400"/>
                        <a:ext cx="7493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2" name="Rectangle 15">
            <a:extLst>
              <a:ext uri="{FF2B5EF4-FFF2-40B4-BE49-F238E27FC236}">
                <a16:creationId xmlns:a16="http://schemas.microsoft.com/office/drawing/2014/main" id="{D21CDE68-55F8-430E-AD86-A545F3D74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80" name="Object 14">
            <a:extLst>
              <a:ext uri="{FF2B5EF4-FFF2-40B4-BE49-F238E27FC236}">
                <a16:creationId xmlns:a16="http://schemas.microsoft.com/office/drawing/2014/main" id="{9A871CD9-591F-4942-A15C-8165B3B8AD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3733800"/>
          <a:ext cx="77946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68140" imgH="203112" progId="Equation.3">
                  <p:embed/>
                </p:oleObj>
              </mc:Choice>
              <mc:Fallback>
                <p:oleObj name="Equation" r:id="rId14" imgW="368140" imgH="203112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733800"/>
                        <a:ext cx="77946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3" name="Rectangle 17">
            <a:extLst>
              <a:ext uri="{FF2B5EF4-FFF2-40B4-BE49-F238E27FC236}">
                <a16:creationId xmlns:a16="http://schemas.microsoft.com/office/drawing/2014/main" id="{0E16EE61-5765-4EB4-B157-E036E7097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81" name="Object 16">
            <a:extLst>
              <a:ext uri="{FF2B5EF4-FFF2-40B4-BE49-F238E27FC236}">
                <a16:creationId xmlns:a16="http://schemas.microsoft.com/office/drawing/2014/main" id="{467B7647-7C79-4928-A373-2A7C229F39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4191000"/>
          <a:ext cx="1600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028254" imgH="393529" progId="Equation.3">
                  <p:embed/>
                </p:oleObj>
              </mc:Choice>
              <mc:Fallback>
                <p:oleObj name="Equation" r:id="rId16" imgW="1028254" imgH="393529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191000"/>
                        <a:ext cx="16002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19">
            <a:extLst>
              <a:ext uri="{FF2B5EF4-FFF2-40B4-BE49-F238E27FC236}">
                <a16:creationId xmlns:a16="http://schemas.microsoft.com/office/drawing/2014/main" id="{C04E7D11-C1A7-4BEC-9F7C-E8AA3C0E96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4800600"/>
          <a:ext cx="8175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82391" imgH="203112" progId="Equation.3">
                  <p:embed/>
                </p:oleObj>
              </mc:Choice>
              <mc:Fallback>
                <p:oleObj name="Equation" r:id="rId18" imgW="482391" imgH="203112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800600"/>
                        <a:ext cx="817563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3" name="Object 18">
            <a:extLst>
              <a:ext uri="{FF2B5EF4-FFF2-40B4-BE49-F238E27FC236}">
                <a16:creationId xmlns:a16="http://schemas.microsoft.com/office/drawing/2014/main" id="{3318333C-1071-4FFD-A418-F0D7CD0FE3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5257800"/>
          <a:ext cx="623888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368140" imgH="203112" progId="Equation.3">
                  <p:embed/>
                </p:oleObj>
              </mc:Choice>
              <mc:Fallback>
                <p:oleObj name="Equation" r:id="rId20" imgW="368140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257800"/>
                        <a:ext cx="623888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4" name="Rectangle 20">
            <a:extLst>
              <a:ext uri="{FF2B5EF4-FFF2-40B4-BE49-F238E27FC236}">
                <a16:creationId xmlns:a16="http://schemas.microsoft.com/office/drawing/2014/main" id="{34237BD9-2288-4526-92AE-F16441E5A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095" name="Rectangle 21">
            <a:extLst>
              <a:ext uri="{FF2B5EF4-FFF2-40B4-BE49-F238E27FC236}">
                <a16:creationId xmlns:a16="http://schemas.microsoft.com/office/drawing/2014/main" id="{083190FE-D841-4717-8840-BD826FA78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67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096" name="Rectangle 23">
            <a:extLst>
              <a:ext uri="{FF2B5EF4-FFF2-40B4-BE49-F238E27FC236}">
                <a16:creationId xmlns:a16="http://schemas.microsoft.com/office/drawing/2014/main" id="{3791FC9F-600A-41D1-98B4-FF5B54DD7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84" name="Object 22">
            <a:extLst>
              <a:ext uri="{FF2B5EF4-FFF2-40B4-BE49-F238E27FC236}">
                <a16:creationId xmlns:a16="http://schemas.microsoft.com/office/drawing/2014/main" id="{AAF10A88-8C4A-440D-8E97-A09D233AEF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9963" y="5943600"/>
          <a:ext cx="131603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622030" imgH="203112" progId="Equation.3">
                  <p:embed/>
                </p:oleObj>
              </mc:Choice>
              <mc:Fallback>
                <p:oleObj name="Equation" r:id="rId22" imgW="622030" imgH="203112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963" y="5943600"/>
                        <a:ext cx="1316037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7" name="Rectangle 26">
            <a:extLst>
              <a:ext uri="{FF2B5EF4-FFF2-40B4-BE49-F238E27FC236}">
                <a16:creationId xmlns:a16="http://schemas.microsoft.com/office/drawing/2014/main" id="{FDA7F058-79F9-4709-A9DE-E9D47929D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791200"/>
            <a:ext cx="8001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Since                 , therefore the operators do not commute.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Rectangle 1">
            <a:extLst>
              <a:ext uri="{FF2B5EF4-FFF2-40B4-BE49-F238E27FC236}">
                <a16:creationId xmlns:a16="http://schemas.microsoft.com/office/drawing/2014/main" id="{502CE525-081E-44BB-9C48-013044332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28588"/>
            <a:ext cx="8534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LINEAR OPERATOR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an operator       is acting on sum of two functions                       i.e</a:t>
            </a:r>
          </a:p>
        </p:txBody>
      </p:sp>
      <p:sp>
        <p:nvSpPr>
          <p:cNvPr id="4107" name="Rectangle 3">
            <a:extLst>
              <a:ext uri="{FF2B5EF4-FFF2-40B4-BE49-F238E27FC236}">
                <a16:creationId xmlns:a16="http://schemas.microsoft.com/office/drawing/2014/main" id="{9801FCFB-33DC-4796-B0F8-8A55819CF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4098" name="Object 2">
            <a:extLst>
              <a:ext uri="{FF2B5EF4-FFF2-40B4-BE49-F238E27FC236}">
                <a16:creationId xmlns:a16="http://schemas.microsoft.com/office/drawing/2014/main" id="{EC94D92A-8A04-4AC3-AAEB-3704C05624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838200"/>
          <a:ext cx="3810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68" imgH="203024" progId="Equation.3">
                  <p:embed/>
                </p:oleObj>
              </mc:Choice>
              <mc:Fallback>
                <p:oleObj name="Equation" r:id="rId2" imgW="152268" imgH="203024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838200"/>
                        <a:ext cx="381000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Rectangle 5">
            <a:extLst>
              <a:ext uri="{FF2B5EF4-FFF2-40B4-BE49-F238E27FC236}">
                <a16:creationId xmlns:a16="http://schemas.microsoft.com/office/drawing/2014/main" id="{88493138-09CD-4481-8997-14A3E4D16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4099" name="Object 4">
            <a:extLst>
              <a:ext uri="{FF2B5EF4-FFF2-40B4-BE49-F238E27FC236}">
                <a16:creationId xmlns:a16="http://schemas.microsoft.com/office/drawing/2014/main" id="{A4699C68-A2B7-401B-9A47-B9F27CAE0E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9400" y="914400"/>
          <a:ext cx="16113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61669" imgH="203112" progId="Equation.3">
                  <p:embed/>
                </p:oleObj>
              </mc:Choice>
              <mc:Fallback>
                <p:oleObj name="Equation" r:id="rId4" imgW="761669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914400"/>
                        <a:ext cx="161131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Rectangle 7">
            <a:extLst>
              <a:ext uri="{FF2B5EF4-FFF2-40B4-BE49-F238E27FC236}">
                <a16:creationId xmlns:a16="http://schemas.microsoft.com/office/drawing/2014/main" id="{AFC752B6-31F0-4409-904B-82CD24093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4100" name="Object 6">
            <a:extLst>
              <a:ext uri="{FF2B5EF4-FFF2-40B4-BE49-F238E27FC236}">
                <a16:creationId xmlns:a16="http://schemas.microsoft.com/office/drawing/2014/main" id="{CC7A1C28-12AD-4567-A785-D9E66ABA58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1447800"/>
          <a:ext cx="42735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81200" imgH="241300" progId="Equation.3">
                  <p:embed/>
                </p:oleObj>
              </mc:Choice>
              <mc:Fallback>
                <p:oleObj name="Equation" r:id="rId6" imgW="19812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447800"/>
                        <a:ext cx="42735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Rectangle 8">
            <a:extLst>
              <a:ext uri="{FF2B5EF4-FFF2-40B4-BE49-F238E27FC236}">
                <a16:creationId xmlns:a16="http://schemas.microsoft.com/office/drawing/2014/main" id="{8D6BE6D2-F255-41B9-AE55-B1EA9B56F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674813"/>
            <a:ext cx="86328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i.e</a:t>
            </a: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it is equal to the sum of operations on two functions separately, then it is called linear operator e.g</a:t>
            </a:r>
          </a:p>
        </p:txBody>
      </p:sp>
      <p:sp>
        <p:nvSpPr>
          <p:cNvPr id="4111" name="Rectangle 12">
            <a:extLst>
              <a:ext uri="{FF2B5EF4-FFF2-40B4-BE49-F238E27FC236}">
                <a16:creationId xmlns:a16="http://schemas.microsoft.com/office/drawing/2014/main" id="{874110E0-594B-46F0-A34C-D86D5C3B4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429000"/>
            <a:ext cx="876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Let                                       show that           is a linear operator </a:t>
            </a:r>
          </a:p>
        </p:txBody>
      </p:sp>
      <p:sp>
        <p:nvSpPr>
          <p:cNvPr id="4112" name="Rectangle 10">
            <a:extLst>
              <a:ext uri="{FF2B5EF4-FFF2-40B4-BE49-F238E27FC236}">
                <a16:creationId xmlns:a16="http://schemas.microsoft.com/office/drawing/2014/main" id="{8D18BB6C-6B99-474D-B1E2-763DED69C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4101" name="Object 9">
            <a:extLst>
              <a:ext uri="{FF2B5EF4-FFF2-40B4-BE49-F238E27FC236}">
                <a16:creationId xmlns:a16="http://schemas.microsoft.com/office/drawing/2014/main" id="{D771EFAE-D058-45FD-829D-38C1F31B13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3429000"/>
          <a:ext cx="26670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930400" imgH="393700" progId="Equation.3">
                  <p:embed/>
                </p:oleObj>
              </mc:Choice>
              <mc:Fallback>
                <p:oleObj name="Equation" r:id="rId8" imgW="1930400" imgH="3937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429000"/>
                        <a:ext cx="26670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3" name="Rectangle 12">
            <a:extLst>
              <a:ext uri="{FF2B5EF4-FFF2-40B4-BE49-F238E27FC236}">
                <a16:creationId xmlns:a16="http://schemas.microsoft.com/office/drawing/2014/main" id="{0C4B2443-0A5A-40B9-A77D-C3CFCD6B4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4102" name="Object 11">
            <a:extLst>
              <a:ext uri="{FF2B5EF4-FFF2-40B4-BE49-F238E27FC236}">
                <a16:creationId xmlns:a16="http://schemas.microsoft.com/office/drawing/2014/main" id="{77E3E0AF-0737-48CC-9AF0-09B05E7359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3352800"/>
          <a:ext cx="38100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15713" imgH="393359" progId="Equation.3">
                  <p:embed/>
                </p:oleObj>
              </mc:Choice>
              <mc:Fallback>
                <p:oleObj name="Equation" r:id="rId10" imgW="215713" imgH="39335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352800"/>
                        <a:ext cx="381000" cy="615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4" name="Rectangle 13">
            <a:extLst>
              <a:ext uri="{FF2B5EF4-FFF2-40B4-BE49-F238E27FC236}">
                <a16:creationId xmlns:a16="http://schemas.microsoft.com/office/drawing/2014/main" id="{1032EB01-D1AF-4431-AD7E-FC5381D5F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962400"/>
            <a:ext cx="1279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endParaRPr lang="en-US" altLang="en-US" sz="2400" b="1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15" name="Rectangle 17">
            <a:extLst>
              <a:ext uri="{FF2B5EF4-FFF2-40B4-BE49-F238E27FC236}">
                <a16:creationId xmlns:a16="http://schemas.microsoft.com/office/drawing/2014/main" id="{36EA6F62-9804-4991-A1A6-DDE15CB6B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103" name="Object 16">
            <a:extLst>
              <a:ext uri="{FF2B5EF4-FFF2-40B4-BE49-F238E27FC236}">
                <a16:creationId xmlns:a16="http://schemas.microsoft.com/office/drawing/2014/main" id="{9279B62C-E83D-49DD-B84E-0CEAC8D186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4419600"/>
          <a:ext cx="364648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730500" imgH="393700" progId="Equation.3">
                  <p:embed/>
                </p:oleObj>
              </mc:Choice>
              <mc:Fallback>
                <p:oleObj name="Equation" r:id="rId12" imgW="2730500" imgH="3937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419600"/>
                        <a:ext cx="364648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6" name="Rectangle 19">
            <a:extLst>
              <a:ext uri="{FF2B5EF4-FFF2-40B4-BE49-F238E27FC236}">
                <a16:creationId xmlns:a16="http://schemas.microsoft.com/office/drawing/2014/main" id="{50907FB7-3C94-4728-8A3E-398EF3D16B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104" name="Object 18">
            <a:extLst>
              <a:ext uri="{FF2B5EF4-FFF2-40B4-BE49-F238E27FC236}">
                <a16:creationId xmlns:a16="http://schemas.microsoft.com/office/drawing/2014/main" id="{81EE9882-5CE7-4C1B-927F-88D290219D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4953000"/>
          <a:ext cx="50069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819400" imgH="393700" progId="Equation.3">
                  <p:embed/>
                </p:oleObj>
              </mc:Choice>
              <mc:Fallback>
                <p:oleObj name="Equation" r:id="rId14" imgW="2819400" imgH="3937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953000"/>
                        <a:ext cx="500697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7" name="Rectangle 19">
            <a:extLst>
              <a:ext uri="{FF2B5EF4-FFF2-40B4-BE49-F238E27FC236}">
                <a16:creationId xmlns:a16="http://schemas.microsoft.com/office/drawing/2014/main" id="{1F9D99BA-9FC6-434B-B90C-6CEE17957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715000"/>
            <a:ext cx="525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      is a linear operator.</a:t>
            </a:r>
          </a:p>
        </p:txBody>
      </p:sp>
      <p:sp>
        <p:nvSpPr>
          <p:cNvPr id="4118" name="Rectangle 21">
            <a:extLst>
              <a:ext uri="{FF2B5EF4-FFF2-40B4-BE49-F238E27FC236}">
                <a16:creationId xmlns:a16="http://schemas.microsoft.com/office/drawing/2014/main" id="{E9CA3ABF-0138-4625-8681-0BB1E6513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105" name="Object 20">
            <a:extLst>
              <a:ext uri="{FF2B5EF4-FFF2-40B4-BE49-F238E27FC236}">
                <a16:creationId xmlns:a16="http://schemas.microsoft.com/office/drawing/2014/main" id="{475214BA-63F0-4F24-8825-63A2F35034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5715000"/>
          <a:ext cx="38100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15713" imgH="393359" progId="Equation.3">
                  <p:embed/>
                </p:oleObj>
              </mc:Choice>
              <mc:Fallback>
                <p:oleObj name="Equation" r:id="rId16" imgW="215713" imgH="393359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5715000"/>
                        <a:ext cx="381000" cy="615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1">
            <a:extLst>
              <a:ext uri="{FF2B5EF4-FFF2-40B4-BE49-F238E27FC236}">
                <a16:creationId xmlns:a16="http://schemas.microsoft.com/office/drawing/2014/main" id="{2F3AC8ED-350A-4AB9-97BA-CDE7DEEDF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74625"/>
            <a:ext cx="84582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POSTULATE 3: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measurement of a physical observable will give a result that is one of the eigen value of the corresponding operator.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EIGEN FUNCTION AND EIGEN VALUE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an operator acts on a well behaved function and generates some function, multiplied by constant, then this constant is called eigen value and this function is called eigen function.</a:t>
            </a:r>
          </a:p>
        </p:txBody>
      </p:sp>
      <p:sp>
        <p:nvSpPr>
          <p:cNvPr id="5127" name="Rectangle 3">
            <a:extLst>
              <a:ext uri="{FF2B5EF4-FFF2-40B4-BE49-F238E27FC236}">
                <a16:creationId xmlns:a16="http://schemas.microsoft.com/office/drawing/2014/main" id="{52B1185F-FF4B-4971-B695-77580987B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37F145DD-E5AB-4475-A154-7830D4CA38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4267200"/>
          <a:ext cx="11874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60113" imgH="241195" progId="Equation.3">
                  <p:embed/>
                </p:oleObj>
              </mc:Choice>
              <mc:Fallback>
                <p:oleObj name="Equation" r:id="rId2" imgW="660113" imgH="241195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267200"/>
                        <a:ext cx="118745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8" name="Rectangle 5">
            <a:extLst>
              <a:ext uri="{FF2B5EF4-FFF2-40B4-BE49-F238E27FC236}">
                <a16:creationId xmlns:a16="http://schemas.microsoft.com/office/drawing/2014/main" id="{C5C857AD-4A33-4F22-AB65-A84646A3F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3" name="Object 4">
            <a:extLst>
              <a:ext uri="{FF2B5EF4-FFF2-40B4-BE49-F238E27FC236}">
                <a16:creationId xmlns:a16="http://schemas.microsoft.com/office/drawing/2014/main" id="{B42813BF-C603-4525-8456-1C9772911E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4343400"/>
          <a:ext cx="3810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68" imgH="203024" progId="Equation.3">
                  <p:embed/>
                </p:oleObj>
              </mc:Choice>
              <mc:Fallback>
                <p:oleObj name="Equation" r:id="rId4" imgW="152268" imgH="2030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343400"/>
                        <a:ext cx="381000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Rectangle 7">
            <a:extLst>
              <a:ext uri="{FF2B5EF4-FFF2-40B4-BE49-F238E27FC236}">
                <a16:creationId xmlns:a16="http://schemas.microsoft.com/office/drawing/2014/main" id="{103AAB89-8222-4CB3-AA29-2125B2C8C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4" name="Object 6">
            <a:extLst>
              <a:ext uri="{FF2B5EF4-FFF2-40B4-BE49-F238E27FC236}">
                <a16:creationId xmlns:a16="http://schemas.microsoft.com/office/drawing/2014/main" id="{C7406A1F-8FD9-45F2-B4A8-7668E2EA01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4419600"/>
          <a:ext cx="3810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2268" imgH="164957" progId="Equation.3">
                  <p:embed/>
                </p:oleObj>
              </mc:Choice>
              <mc:Fallback>
                <p:oleObj name="Equation" r:id="rId6" imgW="152268" imgH="164957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419600"/>
                        <a:ext cx="3810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Rectangle 9">
            <a:extLst>
              <a:ext uri="{FF2B5EF4-FFF2-40B4-BE49-F238E27FC236}">
                <a16:creationId xmlns:a16="http://schemas.microsoft.com/office/drawing/2014/main" id="{5E877071-DBC2-4A99-9379-7B589212C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5" name="Object 8">
            <a:extLst>
              <a:ext uri="{FF2B5EF4-FFF2-40B4-BE49-F238E27FC236}">
                <a16:creationId xmlns:a16="http://schemas.microsoft.com/office/drawing/2014/main" id="{344CD501-A85C-4023-8B07-AB1AC33921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96200" y="4419600"/>
          <a:ext cx="3413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2268" imgH="164957" progId="Equation.3">
                  <p:embed/>
                </p:oleObj>
              </mc:Choice>
              <mc:Fallback>
                <p:oleObj name="Equation" r:id="rId8" imgW="152268" imgH="164957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4419600"/>
                        <a:ext cx="341313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1" name="Rectangle 12">
            <a:extLst>
              <a:ext uri="{FF2B5EF4-FFF2-40B4-BE49-F238E27FC236}">
                <a16:creationId xmlns:a16="http://schemas.microsoft.com/office/drawing/2014/main" id="{4D44C7BA-EC2C-4ABA-A35A-17A8755BA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210050"/>
            <a:ext cx="72390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where       is operator,      is Eigen function and       is Eigen value  </a:t>
            </a:r>
          </a:p>
        </p:txBody>
      </p:sp>
      <p:sp>
        <p:nvSpPr>
          <p:cNvPr id="5132" name="Rectangle 10">
            <a:extLst>
              <a:ext uri="{FF2B5EF4-FFF2-40B4-BE49-F238E27FC236}">
                <a16:creationId xmlns:a16="http://schemas.microsoft.com/office/drawing/2014/main" id="{984D23A2-217B-404D-9618-89D235D8E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537200"/>
            <a:ext cx="8763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Note that for eigen function, the operation must returns the original function multiplied by a constant.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8" name="Rectangle 2">
            <a:extLst>
              <a:ext uri="{FF2B5EF4-FFF2-40B4-BE49-F238E27FC236}">
                <a16:creationId xmlns:a16="http://schemas.microsoft.com/office/drawing/2014/main" id="{7DEDCE34-5257-4772-8D87-F7A025E43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9" name="Rectangle 5">
            <a:extLst>
              <a:ext uri="{FF2B5EF4-FFF2-40B4-BE49-F238E27FC236}">
                <a16:creationId xmlns:a16="http://schemas.microsoft.com/office/drawing/2014/main" id="{83EF8BA8-D9BE-4087-B141-D18706E30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65138"/>
            <a:ext cx="8763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 1:                        , find the Eigen value and Eigen function.</a:t>
            </a:r>
          </a:p>
          <a:p>
            <a:pPr algn="just"/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60" name="Rectangle 3">
            <a:extLst>
              <a:ext uri="{FF2B5EF4-FFF2-40B4-BE49-F238E27FC236}">
                <a16:creationId xmlns:a16="http://schemas.microsoft.com/office/drawing/2014/main" id="{16B35FD7-D826-4F0F-81CD-A578F9198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001713"/>
            <a:ext cx="861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 </a:t>
            </a:r>
            <a:endParaRPr lang="en-US" altLang="en-US" sz="2400" b="1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61" name="Rectangle 5">
            <a:extLst>
              <a:ext uri="{FF2B5EF4-FFF2-40B4-BE49-F238E27FC236}">
                <a16:creationId xmlns:a16="http://schemas.microsoft.com/office/drawing/2014/main" id="{7C1B2511-7337-4661-A305-5B2CB7B55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46" name="Object 4">
            <a:extLst>
              <a:ext uri="{FF2B5EF4-FFF2-40B4-BE49-F238E27FC236}">
                <a16:creationId xmlns:a16="http://schemas.microsoft.com/office/drawing/2014/main" id="{621164F7-EC11-49CF-9F4A-ECF356292A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1600200"/>
          <a:ext cx="17557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90170" imgH="393529" progId="Equation.3">
                  <p:embed/>
                </p:oleObj>
              </mc:Choice>
              <mc:Fallback>
                <p:oleObj name="Equation" r:id="rId3" imgW="99017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600200"/>
                        <a:ext cx="175577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2" name="Rectangle 7">
            <a:extLst>
              <a:ext uri="{FF2B5EF4-FFF2-40B4-BE49-F238E27FC236}">
                <a16:creationId xmlns:a16="http://schemas.microsoft.com/office/drawing/2014/main" id="{E5ED7BB5-02F1-4027-BA57-06F52D053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47" name="Object 6">
            <a:extLst>
              <a:ext uri="{FF2B5EF4-FFF2-40B4-BE49-F238E27FC236}">
                <a16:creationId xmlns:a16="http://schemas.microsoft.com/office/drawing/2014/main" id="{5B59EAC1-CE68-4A9C-9B24-40230934D9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2286000"/>
          <a:ext cx="189865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17600" imgH="419100" progId="Equation.3">
                  <p:embed/>
                </p:oleObj>
              </mc:Choice>
              <mc:Fallback>
                <p:oleObj name="Equation" r:id="rId5" imgW="1117600" imgH="41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286000"/>
                        <a:ext cx="189865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3" name="Rectangle 9">
            <a:extLst>
              <a:ext uri="{FF2B5EF4-FFF2-40B4-BE49-F238E27FC236}">
                <a16:creationId xmlns:a16="http://schemas.microsoft.com/office/drawing/2014/main" id="{6FD0DCFB-E389-4001-A998-5EEED1CAA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48" name="Object 8">
            <a:extLst>
              <a:ext uri="{FF2B5EF4-FFF2-40B4-BE49-F238E27FC236}">
                <a16:creationId xmlns:a16="http://schemas.microsoft.com/office/drawing/2014/main" id="{79716EF4-53A3-48CA-A10A-4A64D39056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25900" y="3048000"/>
          <a:ext cx="850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31425" imgH="177646" progId="Equation.3">
                  <p:embed/>
                </p:oleObj>
              </mc:Choice>
              <mc:Fallback>
                <p:oleObj name="Equation" r:id="rId7" imgW="431425" imgH="17764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5900" y="3048000"/>
                        <a:ext cx="8509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4" name="Rectangle 13">
            <a:extLst>
              <a:ext uri="{FF2B5EF4-FFF2-40B4-BE49-F238E27FC236}">
                <a16:creationId xmlns:a16="http://schemas.microsoft.com/office/drawing/2014/main" id="{CC5CEA38-0896-4B6C-B812-75DA39F2B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971800"/>
            <a:ext cx="8740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Where -m</a:t>
            </a:r>
            <a:r>
              <a:rPr lang="en-US" alt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is Eigen value and             is Eigen function. </a:t>
            </a:r>
          </a:p>
        </p:txBody>
      </p:sp>
      <p:sp>
        <p:nvSpPr>
          <p:cNvPr id="6165" name="Rectangle 10">
            <a:extLst>
              <a:ext uri="{FF2B5EF4-FFF2-40B4-BE49-F238E27FC236}">
                <a16:creationId xmlns:a16="http://schemas.microsoft.com/office/drawing/2014/main" id="{E883F6B8-E66E-48CE-B9A3-C22095C61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448050"/>
            <a:ext cx="830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 2:</a:t>
            </a:r>
          </a:p>
          <a:p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 following functions is an eigen function of the operator        ? </a:t>
            </a:r>
          </a:p>
        </p:txBody>
      </p:sp>
      <p:sp>
        <p:nvSpPr>
          <p:cNvPr id="6166" name="Rectangle 12">
            <a:extLst>
              <a:ext uri="{FF2B5EF4-FFF2-40B4-BE49-F238E27FC236}">
                <a16:creationId xmlns:a16="http://schemas.microsoft.com/office/drawing/2014/main" id="{4AA86984-C2D9-4C1D-B086-8C89B7265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49" name="Object 11">
            <a:extLst>
              <a:ext uri="{FF2B5EF4-FFF2-40B4-BE49-F238E27FC236}">
                <a16:creationId xmlns:a16="http://schemas.microsoft.com/office/drawing/2014/main" id="{8F96E577-7793-4936-9C96-5B19152F9D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267200"/>
          <a:ext cx="38100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15713" imgH="393359" progId="Equation.3">
                  <p:embed/>
                </p:oleObj>
              </mc:Choice>
              <mc:Fallback>
                <p:oleObj name="Equation" r:id="rId9" imgW="215713" imgH="39335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267200"/>
                        <a:ext cx="381000" cy="615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7" name="Rectangle 17">
            <a:extLst>
              <a:ext uri="{FF2B5EF4-FFF2-40B4-BE49-F238E27FC236}">
                <a16:creationId xmlns:a16="http://schemas.microsoft.com/office/drawing/2014/main" id="{18D77E19-804C-490E-8340-D1C6776BB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953000"/>
            <a:ext cx="845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(a)          (b)            (c)         (d)         (d)  </a:t>
            </a:r>
          </a:p>
        </p:txBody>
      </p:sp>
      <p:sp>
        <p:nvSpPr>
          <p:cNvPr id="6168" name="Rectangle 14">
            <a:extLst>
              <a:ext uri="{FF2B5EF4-FFF2-40B4-BE49-F238E27FC236}">
                <a16:creationId xmlns:a16="http://schemas.microsoft.com/office/drawing/2014/main" id="{63439875-183E-4CD7-98D7-5FA9C8598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50" name="Object 13">
            <a:extLst>
              <a:ext uri="{FF2B5EF4-FFF2-40B4-BE49-F238E27FC236}">
                <a16:creationId xmlns:a16="http://schemas.microsoft.com/office/drawing/2014/main" id="{D340E306-7C7F-4E7C-AADD-028378CDE8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5029200"/>
          <a:ext cx="457200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41195" imgH="203112" progId="Equation.3">
                  <p:embed/>
                </p:oleObj>
              </mc:Choice>
              <mc:Fallback>
                <p:oleObj name="Equation" r:id="rId11" imgW="241195" imgH="203112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029200"/>
                        <a:ext cx="457200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9" name="Rectangle 16">
            <a:extLst>
              <a:ext uri="{FF2B5EF4-FFF2-40B4-BE49-F238E27FC236}">
                <a16:creationId xmlns:a16="http://schemas.microsoft.com/office/drawing/2014/main" id="{B645378E-03FE-4225-BE5C-8830B1427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51" name="Object 15">
            <a:extLst>
              <a:ext uri="{FF2B5EF4-FFF2-40B4-BE49-F238E27FC236}">
                <a16:creationId xmlns:a16="http://schemas.microsoft.com/office/drawing/2014/main" id="{E789816A-9020-453B-86FE-D199A5A76E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5029200"/>
          <a:ext cx="7540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380670" imgH="177646" progId="Equation.3">
                  <p:embed/>
                </p:oleObj>
              </mc:Choice>
              <mc:Fallback>
                <p:oleObj name="Equation" r:id="rId13" imgW="380670" imgH="177646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5029200"/>
                        <a:ext cx="754063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0" name="Rectangle 18">
            <a:extLst>
              <a:ext uri="{FF2B5EF4-FFF2-40B4-BE49-F238E27FC236}">
                <a16:creationId xmlns:a16="http://schemas.microsoft.com/office/drawing/2014/main" id="{025E3D7E-93E7-479E-A48B-098AEAEF2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52" name="Object 17">
            <a:extLst>
              <a:ext uri="{FF2B5EF4-FFF2-40B4-BE49-F238E27FC236}">
                <a16:creationId xmlns:a16="http://schemas.microsoft.com/office/drawing/2014/main" id="{C8BE7E47-D1F3-4A09-A507-7C86B709B8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5029200"/>
          <a:ext cx="457200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203024" imgH="203024" progId="Equation.3">
                  <p:embed/>
                </p:oleObj>
              </mc:Choice>
              <mc:Fallback>
                <p:oleObj name="Equation" r:id="rId15" imgW="203024" imgH="203024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029200"/>
                        <a:ext cx="457200" cy="401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1" name="Rectangle 20">
            <a:extLst>
              <a:ext uri="{FF2B5EF4-FFF2-40B4-BE49-F238E27FC236}">
                <a16:creationId xmlns:a16="http://schemas.microsoft.com/office/drawing/2014/main" id="{0DAA59B9-EEB1-4099-A59B-60CC67A0E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53" name="Object 19">
            <a:extLst>
              <a:ext uri="{FF2B5EF4-FFF2-40B4-BE49-F238E27FC236}">
                <a16:creationId xmlns:a16="http://schemas.microsoft.com/office/drawing/2014/main" id="{4B7856D7-1E5C-4071-A73A-13377F61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5029200"/>
          <a:ext cx="5905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253890" imgH="228501" progId="Equation.3">
                  <p:embed/>
                </p:oleObj>
              </mc:Choice>
              <mc:Fallback>
                <p:oleObj name="Equation" r:id="rId17" imgW="253890" imgH="228501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029200"/>
                        <a:ext cx="5905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2" name="Rectangle 22">
            <a:extLst>
              <a:ext uri="{FF2B5EF4-FFF2-40B4-BE49-F238E27FC236}">
                <a16:creationId xmlns:a16="http://schemas.microsoft.com/office/drawing/2014/main" id="{B10FA342-849E-42F8-BF73-044D04A81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54" name="Object 21">
            <a:extLst>
              <a:ext uri="{FF2B5EF4-FFF2-40B4-BE49-F238E27FC236}">
                <a16:creationId xmlns:a16="http://schemas.microsoft.com/office/drawing/2014/main" id="{D6B6A322-2620-45C3-B169-E03D9EF7F8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5029200"/>
          <a:ext cx="45720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228501" imgH="203112" progId="Equation.3">
                  <p:embed/>
                </p:oleObj>
              </mc:Choice>
              <mc:Fallback>
                <p:oleObj name="Equation" r:id="rId19" imgW="228501" imgH="203112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5029200"/>
                        <a:ext cx="457200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3" name="Rectangle 28">
            <a:extLst>
              <a:ext uri="{FF2B5EF4-FFF2-40B4-BE49-F238E27FC236}">
                <a16:creationId xmlns:a16="http://schemas.microsoft.com/office/drawing/2014/main" id="{D781AA1D-F6BB-4660-A8D0-CBE02E3B8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5410200"/>
            <a:ext cx="1355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Solution </a:t>
            </a:r>
          </a:p>
        </p:txBody>
      </p:sp>
      <p:sp>
        <p:nvSpPr>
          <p:cNvPr id="6174" name="Rectangle 26">
            <a:extLst>
              <a:ext uri="{FF2B5EF4-FFF2-40B4-BE49-F238E27FC236}">
                <a16:creationId xmlns:a16="http://schemas.microsoft.com/office/drawing/2014/main" id="{93869EBD-4ECA-4E67-8797-15577FC91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55" name="Object 25">
            <a:extLst>
              <a:ext uri="{FF2B5EF4-FFF2-40B4-BE49-F238E27FC236}">
                <a16:creationId xmlns:a16="http://schemas.microsoft.com/office/drawing/2014/main" id="{EC04B1FA-0013-421C-A45F-5529A5763F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6096000"/>
          <a:ext cx="1346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863225" imgH="393529" progId="Equation.3">
                  <p:embed/>
                </p:oleObj>
              </mc:Choice>
              <mc:Fallback>
                <p:oleObj name="Equation" r:id="rId21" imgW="863225" imgH="393529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6096000"/>
                        <a:ext cx="13462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5" name="Rectangle 34">
            <a:extLst>
              <a:ext uri="{FF2B5EF4-FFF2-40B4-BE49-F238E27FC236}">
                <a16:creationId xmlns:a16="http://schemas.microsoft.com/office/drawing/2014/main" id="{ABE16FAF-4C2A-4DE2-A5F4-291BDB1D6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6172200"/>
            <a:ext cx="525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</a:p>
        </p:txBody>
      </p:sp>
      <p:sp>
        <p:nvSpPr>
          <p:cNvPr id="6176" name="Rectangle 28">
            <a:extLst>
              <a:ext uri="{FF2B5EF4-FFF2-40B4-BE49-F238E27FC236}">
                <a16:creationId xmlns:a16="http://schemas.microsoft.com/office/drawing/2014/main" id="{768F10EC-3B38-40AC-8EB8-9D6E66EFA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56" name="Object 27">
            <a:extLst>
              <a:ext uri="{FF2B5EF4-FFF2-40B4-BE49-F238E27FC236}">
                <a16:creationId xmlns:a16="http://schemas.microsoft.com/office/drawing/2014/main" id="{65864A20-CABE-4584-A27F-1ECED8660F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6172200"/>
          <a:ext cx="5191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241195" imgH="203112" progId="Equation.3">
                  <p:embed/>
                </p:oleObj>
              </mc:Choice>
              <mc:Fallback>
                <p:oleObj name="Equation" r:id="rId23" imgW="241195" imgH="203112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6172200"/>
                        <a:ext cx="51911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7" name="Rectangle 37">
            <a:extLst>
              <a:ext uri="{FF2B5EF4-FFF2-40B4-BE49-F238E27FC236}">
                <a16:creationId xmlns:a16="http://schemas.microsoft.com/office/drawing/2014/main" id="{67B41799-FC90-4C65-BD18-17BD13D05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6172200"/>
            <a:ext cx="307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is not an eigen function</a:t>
            </a:r>
          </a:p>
        </p:txBody>
      </p:sp>
      <p:graphicFrame>
        <p:nvGraphicFramePr>
          <p:cNvPr id="6157" name="Object 1">
            <a:extLst>
              <a:ext uri="{FF2B5EF4-FFF2-40B4-BE49-F238E27FC236}">
                <a16:creationId xmlns:a16="http://schemas.microsoft.com/office/drawing/2014/main" id="{B7F7CF25-A317-4B99-B37F-7D0076584C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85925" y="381000"/>
          <a:ext cx="17494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282680" imgH="419040" progId="Equation.3">
                  <p:embed/>
                </p:oleObj>
              </mc:Choice>
              <mc:Fallback>
                <p:oleObj name="Equation" r:id="rId24" imgW="1282680" imgH="41904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5925" y="381000"/>
                        <a:ext cx="17494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Rectangle 2">
            <a:extLst>
              <a:ext uri="{FF2B5EF4-FFF2-40B4-BE49-F238E27FC236}">
                <a16:creationId xmlns:a16="http://schemas.microsoft.com/office/drawing/2014/main" id="{DE595212-F480-4C66-8B99-A2AB3E8A4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0" name="Object 1">
            <a:extLst>
              <a:ext uri="{FF2B5EF4-FFF2-40B4-BE49-F238E27FC236}">
                <a16:creationId xmlns:a16="http://schemas.microsoft.com/office/drawing/2014/main" id="{9E8E8D52-5B4E-4A57-AEDE-8D60B80007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152400"/>
          <a:ext cx="182880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80588" imgH="393529" progId="Equation.3">
                  <p:embed/>
                </p:oleObj>
              </mc:Choice>
              <mc:Fallback>
                <p:oleObj name="Equation" r:id="rId3" imgW="1180588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52400"/>
                        <a:ext cx="1828800" cy="530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2" name="Rectangle 5">
            <a:extLst>
              <a:ext uri="{FF2B5EF4-FFF2-40B4-BE49-F238E27FC236}">
                <a16:creationId xmlns:a16="http://schemas.microsoft.com/office/drawing/2014/main" id="{808DBB97-4AC4-43F2-98D7-77807CC44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0668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</a:p>
        </p:txBody>
      </p:sp>
      <p:sp>
        <p:nvSpPr>
          <p:cNvPr id="7183" name="Rectangle 6">
            <a:extLst>
              <a:ext uri="{FF2B5EF4-FFF2-40B4-BE49-F238E27FC236}">
                <a16:creationId xmlns:a16="http://schemas.microsoft.com/office/drawing/2014/main" id="{D6F74948-6709-494D-874D-255D55BA1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38" y="228600"/>
            <a:ext cx="7764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                         ;                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is not an eigen function</a:t>
            </a:r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4" name="Rectangle 4">
            <a:extLst>
              <a:ext uri="{FF2B5EF4-FFF2-40B4-BE49-F238E27FC236}">
                <a16:creationId xmlns:a16="http://schemas.microsoft.com/office/drawing/2014/main" id="{0A66A3A9-EA8F-457F-A0F2-7B824A819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1" name="Object 3">
            <a:extLst>
              <a:ext uri="{FF2B5EF4-FFF2-40B4-BE49-F238E27FC236}">
                <a16:creationId xmlns:a16="http://schemas.microsoft.com/office/drawing/2014/main" id="{94DAA49F-B1BA-4C02-8F77-235D0A687E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228600"/>
          <a:ext cx="9429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80670" imgH="177646" progId="Equation.3">
                  <p:embed/>
                </p:oleObj>
              </mc:Choice>
              <mc:Fallback>
                <p:oleObj name="Equation" r:id="rId5" imgW="380670" imgH="17764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28600"/>
                        <a:ext cx="9429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5" name="Rectangle 6">
            <a:extLst>
              <a:ext uri="{FF2B5EF4-FFF2-40B4-BE49-F238E27FC236}">
                <a16:creationId xmlns:a16="http://schemas.microsoft.com/office/drawing/2014/main" id="{84EDDEBA-113D-45FA-BC0E-3F658FDB5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2" name="Object 5">
            <a:extLst>
              <a:ext uri="{FF2B5EF4-FFF2-40B4-BE49-F238E27FC236}">
                <a16:creationId xmlns:a16="http://schemas.microsoft.com/office/drawing/2014/main" id="{BFE5EEB8-5974-4C74-8CCF-150FBC7EF9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1066800"/>
          <a:ext cx="175260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50531" imgH="393529" progId="Equation.3">
                  <p:embed/>
                </p:oleObj>
              </mc:Choice>
              <mc:Fallback>
                <p:oleObj name="Equation" r:id="rId7" imgW="850531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066800"/>
                        <a:ext cx="1752600" cy="70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6" name="Rectangle 8">
            <a:extLst>
              <a:ext uri="{FF2B5EF4-FFF2-40B4-BE49-F238E27FC236}">
                <a16:creationId xmlns:a16="http://schemas.microsoft.com/office/drawing/2014/main" id="{AFB7F357-A0A1-47DF-87E7-2BCF6C2D7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3" name="Object 7">
            <a:extLst>
              <a:ext uri="{FF2B5EF4-FFF2-40B4-BE49-F238E27FC236}">
                <a16:creationId xmlns:a16="http://schemas.microsoft.com/office/drawing/2014/main" id="{56F98666-60FE-41AE-A887-67BA53928D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1143000"/>
          <a:ext cx="6096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03024" imgH="203024" progId="Equation.3">
                  <p:embed/>
                </p:oleObj>
              </mc:Choice>
              <mc:Fallback>
                <p:oleObj name="Equation" r:id="rId9" imgW="203024" imgH="203024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143000"/>
                        <a:ext cx="609600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7" name="Rectangle 13">
            <a:extLst>
              <a:ext uri="{FF2B5EF4-FFF2-40B4-BE49-F238E27FC236}">
                <a16:creationId xmlns:a16="http://schemas.microsoft.com/office/drawing/2014/main" id="{7B4D9638-C7A1-49B6-988D-E698264E5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1219200"/>
            <a:ext cx="5272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is an eigen function with eigen value of k</a:t>
            </a:r>
          </a:p>
        </p:txBody>
      </p:sp>
      <p:sp>
        <p:nvSpPr>
          <p:cNvPr id="7188" name="Rectangle 10">
            <a:extLst>
              <a:ext uri="{FF2B5EF4-FFF2-40B4-BE49-F238E27FC236}">
                <a16:creationId xmlns:a16="http://schemas.microsoft.com/office/drawing/2014/main" id="{2C6370E7-1C39-4D07-89FD-ECB0BF94B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4" name="Object 9">
            <a:extLst>
              <a:ext uri="{FF2B5EF4-FFF2-40B4-BE49-F238E27FC236}">
                <a16:creationId xmlns:a16="http://schemas.microsoft.com/office/drawing/2014/main" id="{93F24AD2-735C-4919-965E-40A758885E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1981200"/>
          <a:ext cx="1828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028254" imgH="393529" progId="Equation.3">
                  <p:embed/>
                </p:oleObj>
              </mc:Choice>
              <mc:Fallback>
                <p:oleObj name="Equation" r:id="rId11" imgW="1028254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981200"/>
                        <a:ext cx="18288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9" name="Rectangle 16">
            <a:extLst>
              <a:ext uri="{FF2B5EF4-FFF2-40B4-BE49-F238E27FC236}">
                <a16:creationId xmlns:a16="http://schemas.microsoft.com/office/drawing/2014/main" id="{CAE0F671-F2EB-4818-8410-90AC0A9B1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9812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(d)                          ,          it is an eigen function </a:t>
            </a:r>
          </a:p>
        </p:txBody>
      </p:sp>
      <p:sp>
        <p:nvSpPr>
          <p:cNvPr id="7190" name="Rectangle 12">
            <a:extLst>
              <a:ext uri="{FF2B5EF4-FFF2-40B4-BE49-F238E27FC236}">
                <a16:creationId xmlns:a16="http://schemas.microsoft.com/office/drawing/2014/main" id="{1B6D75AA-FAFE-4CF9-8B02-CC1A11C35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5" name="Object 11">
            <a:extLst>
              <a:ext uri="{FF2B5EF4-FFF2-40B4-BE49-F238E27FC236}">
                <a16:creationId xmlns:a16="http://schemas.microsoft.com/office/drawing/2014/main" id="{DA3C8767-2726-4FC4-9D7D-773D8951E9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2057400"/>
          <a:ext cx="68580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53890" imgH="228501" progId="Equation.3">
                  <p:embed/>
                </p:oleObj>
              </mc:Choice>
              <mc:Fallback>
                <p:oleObj name="Equation" r:id="rId13" imgW="253890" imgH="228501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057400"/>
                        <a:ext cx="685800" cy="530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1" name="Rectangle 19">
            <a:extLst>
              <a:ext uri="{FF2B5EF4-FFF2-40B4-BE49-F238E27FC236}">
                <a16:creationId xmlns:a16="http://schemas.microsoft.com/office/drawing/2014/main" id="{CB6AA9D7-CB08-49FB-9B1A-5379C99B0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743200"/>
            <a:ext cx="868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Example 3: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Suppose the differential operator        acts on the function         , then </a:t>
            </a:r>
          </a:p>
        </p:txBody>
      </p:sp>
      <p:sp>
        <p:nvSpPr>
          <p:cNvPr id="7192" name="Rectangle 14">
            <a:extLst>
              <a:ext uri="{FF2B5EF4-FFF2-40B4-BE49-F238E27FC236}">
                <a16:creationId xmlns:a16="http://schemas.microsoft.com/office/drawing/2014/main" id="{D132E804-93FB-41C0-8406-F2A60A355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6" name="Object 13">
            <a:extLst>
              <a:ext uri="{FF2B5EF4-FFF2-40B4-BE49-F238E27FC236}">
                <a16:creationId xmlns:a16="http://schemas.microsoft.com/office/drawing/2014/main" id="{8184CA45-254C-4D30-869C-ADC6347883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3352800"/>
          <a:ext cx="457200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215713" imgH="393359" progId="Equation.3">
                  <p:embed/>
                </p:oleObj>
              </mc:Choice>
              <mc:Fallback>
                <p:oleObj name="Equation" r:id="rId15" imgW="215713" imgH="393359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352800"/>
                        <a:ext cx="457200" cy="738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3" name="Rectangle 16">
            <a:extLst>
              <a:ext uri="{FF2B5EF4-FFF2-40B4-BE49-F238E27FC236}">
                <a16:creationId xmlns:a16="http://schemas.microsoft.com/office/drawing/2014/main" id="{9AF6B701-00FE-4854-BB1F-0DE3CA7D9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7" name="Object 15">
            <a:extLst>
              <a:ext uri="{FF2B5EF4-FFF2-40B4-BE49-F238E27FC236}">
                <a16:creationId xmlns:a16="http://schemas.microsoft.com/office/drawing/2014/main" id="{107829D8-D75D-4377-972C-924E93140C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67600" y="3429000"/>
          <a:ext cx="533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228501" imgH="203112" progId="Equation.3">
                  <p:embed/>
                </p:oleObj>
              </mc:Choice>
              <mc:Fallback>
                <p:oleObj name="Equation" r:id="rId17" imgW="228501" imgH="203112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3429000"/>
                        <a:ext cx="5334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4" name="Rectangle 18">
            <a:extLst>
              <a:ext uri="{FF2B5EF4-FFF2-40B4-BE49-F238E27FC236}">
                <a16:creationId xmlns:a16="http://schemas.microsoft.com/office/drawing/2014/main" id="{9F054A7E-0536-47A7-AB39-8C9C0F367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8" name="Object 17">
            <a:extLst>
              <a:ext uri="{FF2B5EF4-FFF2-40B4-BE49-F238E27FC236}">
                <a16:creationId xmlns:a16="http://schemas.microsoft.com/office/drawing/2014/main" id="{E15B29C8-B770-4567-99C0-0CCD3BE783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3886200"/>
          <a:ext cx="178593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002865" imgH="393529" progId="Equation.3">
                  <p:embed/>
                </p:oleObj>
              </mc:Choice>
              <mc:Fallback>
                <p:oleObj name="Equation" r:id="rId19" imgW="1002865" imgH="393529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886200"/>
                        <a:ext cx="1785938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5" name="Rectangle 20">
            <a:extLst>
              <a:ext uri="{FF2B5EF4-FFF2-40B4-BE49-F238E27FC236}">
                <a16:creationId xmlns:a16="http://schemas.microsoft.com/office/drawing/2014/main" id="{4944899F-970C-4682-9E30-FFB6B0745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9" name="Object 19">
            <a:extLst>
              <a:ext uri="{FF2B5EF4-FFF2-40B4-BE49-F238E27FC236}">
                <a16:creationId xmlns:a16="http://schemas.microsoft.com/office/drawing/2014/main" id="{19CAEC2D-F038-4DBF-BC83-A15D04800F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4572000"/>
          <a:ext cx="60960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228501" imgH="203112" progId="Equation.3">
                  <p:embed/>
                </p:oleObj>
              </mc:Choice>
              <mc:Fallback>
                <p:oleObj name="Equation" r:id="rId21" imgW="228501" imgH="203112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572000"/>
                        <a:ext cx="609600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6" name="Rectangle 28">
            <a:extLst>
              <a:ext uri="{FF2B5EF4-FFF2-40B4-BE49-F238E27FC236}">
                <a16:creationId xmlns:a16="http://schemas.microsoft.com/office/drawing/2014/main" id="{B2997D84-0C5B-47A9-985E-AEB3360D7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579938"/>
            <a:ext cx="853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Where           and m are the eigen function and eigen value of the operator </a:t>
            </a:r>
          </a:p>
        </p:txBody>
      </p:sp>
      <p:sp>
        <p:nvSpPr>
          <p:cNvPr id="7197" name="Rectangle 22">
            <a:extLst>
              <a:ext uri="{FF2B5EF4-FFF2-40B4-BE49-F238E27FC236}">
                <a16:creationId xmlns:a16="http://schemas.microsoft.com/office/drawing/2014/main" id="{693B7932-DB9D-41D0-A81B-8F1705B07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80" name="Object 21">
            <a:extLst>
              <a:ext uri="{FF2B5EF4-FFF2-40B4-BE49-F238E27FC236}">
                <a16:creationId xmlns:a16="http://schemas.microsoft.com/office/drawing/2014/main" id="{F896C3B4-8290-4ECE-83C4-97D79DFFD4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5029200"/>
          <a:ext cx="838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15713" imgH="393359" progId="Equation.3">
                  <p:embed/>
                </p:oleObj>
              </mc:Choice>
              <mc:Fallback>
                <p:oleObj name="Equation" r:id="rId22" imgW="215713" imgH="393359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5029200"/>
                        <a:ext cx="8382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3">
            <a:extLst>
              <a:ext uri="{FF2B5EF4-FFF2-40B4-BE49-F238E27FC236}">
                <a16:creationId xmlns:a16="http://schemas.microsoft.com/office/drawing/2014/main" id="{A3B05241-1384-4F32-A622-3AF98A0C6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15888"/>
            <a:ext cx="8458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Example 4: if the function                then;</a:t>
            </a:r>
          </a:p>
        </p:txBody>
      </p:sp>
      <p:sp>
        <p:nvSpPr>
          <p:cNvPr id="8200" name="Rectangle 2">
            <a:extLst>
              <a:ext uri="{FF2B5EF4-FFF2-40B4-BE49-F238E27FC236}">
                <a16:creationId xmlns:a16="http://schemas.microsoft.com/office/drawing/2014/main" id="{DA2AA249-3C7A-4E79-8D5B-82167EA0A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4" name="Object 1">
            <a:extLst>
              <a:ext uri="{FF2B5EF4-FFF2-40B4-BE49-F238E27FC236}">
                <a16:creationId xmlns:a16="http://schemas.microsoft.com/office/drawing/2014/main" id="{4138AEC7-B571-436D-839C-DAAE7D7424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304800"/>
          <a:ext cx="96996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57002" imgH="203112" progId="Equation.3">
                  <p:embed/>
                </p:oleObj>
              </mc:Choice>
              <mc:Fallback>
                <p:oleObj name="Equation" r:id="rId3" imgW="457002" imgH="203112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04800"/>
                        <a:ext cx="96996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Rectangle 4">
            <a:extLst>
              <a:ext uri="{FF2B5EF4-FFF2-40B4-BE49-F238E27FC236}">
                <a16:creationId xmlns:a16="http://schemas.microsoft.com/office/drawing/2014/main" id="{1750E183-44DD-4D0F-AA30-A0CE748C1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5" name="Object 3">
            <a:extLst>
              <a:ext uri="{FF2B5EF4-FFF2-40B4-BE49-F238E27FC236}">
                <a16:creationId xmlns:a16="http://schemas.microsoft.com/office/drawing/2014/main" id="{0F258E0E-851E-445A-91D0-08C3356798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914400"/>
          <a:ext cx="23225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07532" imgH="393529" progId="Equation.3">
                  <p:embed/>
                </p:oleObj>
              </mc:Choice>
              <mc:Fallback>
                <p:oleObj name="Equation" r:id="rId5" imgW="1307532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914400"/>
                        <a:ext cx="2322513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Rectangle 8">
            <a:extLst>
              <a:ext uri="{FF2B5EF4-FFF2-40B4-BE49-F238E27FC236}">
                <a16:creationId xmlns:a16="http://schemas.microsoft.com/office/drawing/2014/main" id="{D115C678-8386-49CE-8CDA-DD83550A5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838200"/>
            <a:ext cx="8915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and this is not an eigen value equation.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Example 5: but for the example above, </a:t>
            </a:r>
          </a:p>
        </p:txBody>
      </p:sp>
      <p:sp>
        <p:nvSpPr>
          <p:cNvPr id="8203" name="Rectangle 6">
            <a:extLst>
              <a:ext uri="{FF2B5EF4-FFF2-40B4-BE49-F238E27FC236}">
                <a16:creationId xmlns:a16="http://schemas.microsoft.com/office/drawing/2014/main" id="{ECA6F25F-F4A1-4356-9596-27AEDE54F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6" name="Object 5">
            <a:extLst>
              <a:ext uri="{FF2B5EF4-FFF2-40B4-BE49-F238E27FC236}">
                <a16:creationId xmlns:a16="http://schemas.microsoft.com/office/drawing/2014/main" id="{C091010D-3034-48F1-A811-8097935160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2133600"/>
          <a:ext cx="47847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501900" imgH="419100" progId="Equation.3">
                  <p:embed/>
                </p:oleObj>
              </mc:Choice>
              <mc:Fallback>
                <p:oleObj name="Equation" r:id="rId7" imgW="2501900" imgH="419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133600"/>
                        <a:ext cx="478472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4" name="Rectangle 8">
            <a:extLst>
              <a:ext uri="{FF2B5EF4-FFF2-40B4-BE49-F238E27FC236}">
                <a16:creationId xmlns:a16="http://schemas.microsoft.com/office/drawing/2014/main" id="{A23CB438-996B-4F45-8FD2-73777BF4E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7" name="Object 7">
            <a:extLst>
              <a:ext uri="{FF2B5EF4-FFF2-40B4-BE49-F238E27FC236}">
                <a16:creationId xmlns:a16="http://schemas.microsoft.com/office/drawing/2014/main" id="{03E8542E-7DE2-42C8-905B-155308BA11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3048000"/>
          <a:ext cx="10620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31425" imgH="177646" progId="Equation.3">
                  <p:embed/>
                </p:oleObj>
              </mc:Choice>
              <mc:Fallback>
                <p:oleObj name="Equation" r:id="rId9" imgW="431425" imgH="17764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048000"/>
                        <a:ext cx="10620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5" name="Rectangle 13">
            <a:extLst>
              <a:ext uri="{FF2B5EF4-FFF2-40B4-BE49-F238E27FC236}">
                <a16:creationId xmlns:a16="http://schemas.microsoft.com/office/drawing/2014/main" id="{EB3F2A88-0D58-4131-A968-53ED670DE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048000"/>
            <a:ext cx="8763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Thus,                 is the eigen function of           with eigen value of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–m</a:t>
            </a:r>
            <a:r>
              <a:rPr lang="en-US" alt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206" name="Rectangle 10">
            <a:extLst>
              <a:ext uri="{FF2B5EF4-FFF2-40B4-BE49-F238E27FC236}">
                <a16:creationId xmlns:a16="http://schemas.microsoft.com/office/drawing/2014/main" id="{E143BB72-9DA1-4534-BE5C-05D9EA4C4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8" name="Object 9">
            <a:extLst>
              <a:ext uri="{FF2B5EF4-FFF2-40B4-BE49-F238E27FC236}">
                <a16:creationId xmlns:a16="http://schemas.microsoft.com/office/drawing/2014/main" id="{59B35A04-529E-4F03-8FB2-51F9A46A31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2895600"/>
          <a:ext cx="609600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91973" imgH="418918" progId="Equation.3">
                  <p:embed/>
                </p:oleObj>
              </mc:Choice>
              <mc:Fallback>
                <p:oleObj name="Equation" r:id="rId11" imgW="291973" imgH="418918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895600"/>
                        <a:ext cx="609600" cy="744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7" name="Rectangle 11">
            <a:extLst>
              <a:ext uri="{FF2B5EF4-FFF2-40B4-BE49-F238E27FC236}">
                <a16:creationId xmlns:a16="http://schemas.microsoft.com/office/drawing/2014/main" id="{03DD2ECA-B8DC-4455-9F90-1A5B2CA15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019550"/>
            <a:ext cx="83820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POSTULATE 4: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every observable in classical mechanics, there correspond a linear Hermitan operator in quantum mechanics.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999</Words>
  <Application>Microsoft Office PowerPoint</Application>
  <PresentationFormat>On-screen Show (4:3)</PresentationFormat>
  <Paragraphs>157</Paragraphs>
  <Slides>21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Tahoma</vt:lpstr>
      <vt:lpstr>Times New Roman</vt:lpstr>
      <vt:lpstr>Office Theme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Assignment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computer12</dc:creator>
  <cp:lastModifiedBy>Ademola Balogun</cp:lastModifiedBy>
  <cp:revision>73</cp:revision>
  <dcterms:created xsi:type="dcterms:W3CDTF">2019-11-20T01:00:23Z</dcterms:created>
  <dcterms:modified xsi:type="dcterms:W3CDTF">2021-08-15T22:13:16Z</dcterms:modified>
</cp:coreProperties>
</file>