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1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8A8E5F-06F7-4844-BB55-68AB79E9334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752E5F62-75CD-42B2-BF83-4B9EECC766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charset="0"/>
                <a:cs typeface="Arial" charset="0"/>
              </a:defRPr>
            </a:lvl1pPr>
          </a:lstStyle>
          <a:p>
            <a:pPr>
              <a:defRPr/>
            </a:pPr>
            <a:fld id="{AF1C178C-003C-4DBB-B5FE-959DC76940A2}" type="datetimeFigureOut">
              <a:rPr lang="en-US"/>
              <a:pPr>
                <a:defRPr/>
              </a:pPr>
              <a:t>8/15/2021</a:t>
            </a:fld>
            <a:endParaRPr lang="en-US"/>
          </a:p>
        </p:txBody>
      </p:sp>
      <p:sp>
        <p:nvSpPr>
          <p:cNvPr id="4" name="Slide Image Placeholder 3">
            <a:extLst>
              <a:ext uri="{FF2B5EF4-FFF2-40B4-BE49-F238E27FC236}">
                <a16:creationId xmlns:a16="http://schemas.microsoft.com/office/drawing/2014/main" id="{23725B56-25B4-43B8-A338-78CE9340D93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21FE705-9ADE-43DC-9914-1863F610DF2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E4E4532-617D-4595-ACAC-AC28820AA60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6FA11F5D-68CE-4326-A426-49F68D401A2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B6AEA90-2E85-416F-A443-2E935A4F78A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6686FC8F-8083-4FA8-93FD-77EB28F915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9746FB56-A66F-41E1-AC8D-78ED034F3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5364" name="Slide Number Placeholder 3">
            <a:extLst>
              <a:ext uri="{FF2B5EF4-FFF2-40B4-BE49-F238E27FC236}">
                <a16:creationId xmlns:a16="http://schemas.microsoft.com/office/drawing/2014/main" id="{CBDA703D-8D1A-48A2-88B6-324C33617E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E3E8CB-59C0-4720-8D8E-FBF6E4318DCE}" type="slidenum">
              <a:rPr lang="en-US" altLang="en-US"/>
              <a:pPr eaLnBrk="1" hangingPunct="1"/>
              <a:t>7</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690A7CE-62BE-4C10-AF38-F9ADA9D652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7AD7EF58-9D37-4A10-8011-E59B9702A1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id="{0D808308-D078-4C3D-AF7A-72D5B47388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FD5FC7-F8EB-4B41-906C-BAB1BA04021D}" type="slidenum">
              <a:rPr lang="en-US" altLang="en-US"/>
              <a:pPr eaLnBrk="1" hangingPunct="1"/>
              <a:t>8</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DF9F944-A73C-4B5B-B53B-01D76FDD849D}"/>
              </a:ext>
            </a:extLst>
          </p:cNvPr>
          <p:cNvSpPr>
            <a:spLocks noGrp="1"/>
          </p:cNvSpPr>
          <p:nvPr>
            <p:ph type="dt" sz="half" idx="10"/>
          </p:nvPr>
        </p:nvSpPr>
        <p:spPr/>
        <p:txBody>
          <a:bodyPr/>
          <a:lstStyle>
            <a:lvl1pPr>
              <a:defRPr/>
            </a:lvl1pPr>
          </a:lstStyle>
          <a:p>
            <a:pPr>
              <a:defRPr/>
            </a:pPr>
            <a:fld id="{B6D01841-D69E-48CA-99F1-AD23C15677B1}" type="datetimeFigureOut">
              <a:rPr lang="en-US"/>
              <a:pPr>
                <a:defRPr/>
              </a:pPr>
              <a:t>8/15/2021</a:t>
            </a:fld>
            <a:endParaRPr lang="en-US"/>
          </a:p>
        </p:txBody>
      </p:sp>
      <p:sp>
        <p:nvSpPr>
          <p:cNvPr id="5" name="Footer Placeholder 4">
            <a:extLst>
              <a:ext uri="{FF2B5EF4-FFF2-40B4-BE49-F238E27FC236}">
                <a16:creationId xmlns:a16="http://schemas.microsoft.com/office/drawing/2014/main" id="{10825CEE-6100-478C-93B8-54363B03130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981D861-8A63-4354-9CB6-3F64CE76D996}"/>
              </a:ext>
            </a:extLst>
          </p:cNvPr>
          <p:cNvSpPr>
            <a:spLocks noGrp="1"/>
          </p:cNvSpPr>
          <p:nvPr>
            <p:ph type="sldNum" sz="quarter" idx="12"/>
          </p:nvPr>
        </p:nvSpPr>
        <p:spPr/>
        <p:txBody>
          <a:bodyPr/>
          <a:lstStyle>
            <a:lvl1pPr>
              <a:defRPr/>
            </a:lvl1pPr>
          </a:lstStyle>
          <a:p>
            <a:fld id="{C1C52FE9-9AA9-4BA6-84D1-39D51D6377F4}" type="slidenum">
              <a:rPr lang="en-US" altLang="en-US"/>
              <a:pPr/>
              <a:t>‹#›</a:t>
            </a:fld>
            <a:endParaRPr lang="en-US" altLang="en-US"/>
          </a:p>
        </p:txBody>
      </p:sp>
    </p:spTree>
    <p:extLst>
      <p:ext uri="{BB962C8B-B14F-4D97-AF65-F5344CB8AC3E}">
        <p14:creationId xmlns:p14="http://schemas.microsoft.com/office/powerpoint/2010/main" val="409657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F1D639-5718-481F-A5AB-8D41F19FCB8A}"/>
              </a:ext>
            </a:extLst>
          </p:cNvPr>
          <p:cNvSpPr>
            <a:spLocks noGrp="1"/>
          </p:cNvSpPr>
          <p:nvPr>
            <p:ph type="dt" sz="half" idx="10"/>
          </p:nvPr>
        </p:nvSpPr>
        <p:spPr/>
        <p:txBody>
          <a:bodyPr/>
          <a:lstStyle>
            <a:lvl1pPr>
              <a:defRPr/>
            </a:lvl1pPr>
          </a:lstStyle>
          <a:p>
            <a:pPr>
              <a:defRPr/>
            </a:pPr>
            <a:fld id="{5A3FEBF1-A75A-4252-A32B-39E72646B22F}" type="datetimeFigureOut">
              <a:rPr lang="en-US"/>
              <a:pPr>
                <a:defRPr/>
              </a:pPr>
              <a:t>8/15/2021</a:t>
            </a:fld>
            <a:endParaRPr lang="en-US"/>
          </a:p>
        </p:txBody>
      </p:sp>
      <p:sp>
        <p:nvSpPr>
          <p:cNvPr id="5" name="Footer Placeholder 4">
            <a:extLst>
              <a:ext uri="{FF2B5EF4-FFF2-40B4-BE49-F238E27FC236}">
                <a16:creationId xmlns:a16="http://schemas.microsoft.com/office/drawing/2014/main" id="{945D8133-E0F5-4F79-937C-CCD66AE7971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E25581B-719A-4A57-ADE9-D58273BF906F}"/>
              </a:ext>
            </a:extLst>
          </p:cNvPr>
          <p:cNvSpPr>
            <a:spLocks noGrp="1"/>
          </p:cNvSpPr>
          <p:nvPr>
            <p:ph type="sldNum" sz="quarter" idx="12"/>
          </p:nvPr>
        </p:nvSpPr>
        <p:spPr/>
        <p:txBody>
          <a:bodyPr/>
          <a:lstStyle>
            <a:lvl1pPr>
              <a:defRPr/>
            </a:lvl1pPr>
          </a:lstStyle>
          <a:p>
            <a:fld id="{9FCC241C-716F-41DE-9CC0-2A3D1F6AE387}" type="slidenum">
              <a:rPr lang="en-US" altLang="en-US"/>
              <a:pPr/>
              <a:t>‹#›</a:t>
            </a:fld>
            <a:endParaRPr lang="en-US" altLang="en-US"/>
          </a:p>
        </p:txBody>
      </p:sp>
    </p:spTree>
    <p:extLst>
      <p:ext uri="{BB962C8B-B14F-4D97-AF65-F5344CB8AC3E}">
        <p14:creationId xmlns:p14="http://schemas.microsoft.com/office/powerpoint/2010/main" val="416313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D7702-9B2B-4B7A-B5E2-C66824E68DA7}"/>
              </a:ext>
            </a:extLst>
          </p:cNvPr>
          <p:cNvSpPr>
            <a:spLocks noGrp="1"/>
          </p:cNvSpPr>
          <p:nvPr>
            <p:ph type="dt" sz="half" idx="10"/>
          </p:nvPr>
        </p:nvSpPr>
        <p:spPr/>
        <p:txBody>
          <a:bodyPr/>
          <a:lstStyle>
            <a:lvl1pPr>
              <a:defRPr/>
            </a:lvl1pPr>
          </a:lstStyle>
          <a:p>
            <a:pPr>
              <a:defRPr/>
            </a:pPr>
            <a:fld id="{3AA36CC0-BDD6-4B5A-BC8E-D1C675BFAC66}" type="datetimeFigureOut">
              <a:rPr lang="en-US"/>
              <a:pPr>
                <a:defRPr/>
              </a:pPr>
              <a:t>8/15/2021</a:t>
            </a:fld>
            <a:endParaRPr lang="en-US"/>
          </a:p>
        </p:txBody>
      </p:sp>
      <p:sp>
        <p:nvSpPr>
          <p:cNvPr id="5" name="Footer Placeholder 4">
            <a:extLst>
              <a:ext uri="{FF2B5EF4-FFF2-40B4-BE49-F238E27FC236}">
                <a16:creationId xmlns:a16="http://schemas.microsoft.com/office/drawing/2014/main" id="{1F9A3EA6-6A90-4389-83F9-29E68B953D2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50AA7EE-9CF9-45D6-8583-92F6BFD9099B}"/>
              </a:ext>
            </a:extLst>
          </p:cNvPr>
          <p:cNvSpPr>
            <a:spLocks noGrp="1"/>
          </p:cNvSpPr>
          <p:nvPr>
            <p:ph type="sldNum" sz="quarter" idx="12"/>
          </p:nvPr>
        </p:nvSpPr>
        <p:spPr/>
        <p:txBody>
          <a:bodyPr/>
          <a:lstStyle>
            <a:lvl1pPr>
              <a:defRPr/>
            </a:lvl1pPr>
          </a:lstStyle>
          <a:p>
            <a:fld id="{2C779588-B953-40A7-BD23-473021B37965}" type="slidenum">
              <a:rPr lang="en-US" altLang="en-US"/>
              <a:pPr/>
              <a:t>‹#›</a:t>
            </a:fld>
            <a:endParaRPr lang="en-US" altLang="en-US"/>
          </a:p>
        </p:txBody>
      </p:sp>
    </p:spTree>
    <p:extLst>
      <p:ext uri="{BB962C8B-B14F-4D97-AF65-F5344CB8AC3E}">
        <p14:creationId xmlns:p14="http://schemas.microsoft.com/office/powerpoint/2010/main" val="129140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3A63F7-D0B1-4CBF-92A7-CC002A363971}"/>
              </a:ext>
            </a:extLst>
          </p:cNvPr>
          <p:cNvSpPr>
            <a:spLocks noGrp="1"/>
          </p:cNvSpPr>
          <p:nvPr>
            <p:ph type="dt" sz="half" idx="10"/>
          </p:nvPr>
        </p:nvSpPr>
        <p:spPr/>
        <p:txBody>
          <a:bodyPr/>
          <a:lstStyle>
            <a:lvl1pPr>
              <a:defRPr/>
            </a:lvl1pPr>
          </a:lstStyle>
          <a:p>
            <a:pPr>
              <a:defRPr/>
            </a:pPr>
            <a:fld id="{B16886F3-3FA5-4643-A6A7-3F5D225438B6}" type="datetimeFigureOut">
              <a:rPr lang="en-US"/>
              <a:pPr>
                <a:defRPr/>
              </a:pPr>
              <a:t>8/15/2021</a:t>
            </a:fld>
            <a:endParaRPr lang="en-US"/>
          </a:p>
        </p:txBody>
      </p:sp>
      <p:sp>
        <p:nvSpPr>
          <p:cNvPr id="5" name="Footer Placeholder 4">
            <a:extLst>
              <a:ext uri="{FF2B5EF4-FFF2-40B4-BE49-F238E27FC236}">
                <a16:creationId xmlns:a16="http://schemas.microsoft.com/office/drawing/2014/main" id="{4F4850B5-ACD7-4B85-B7B0-CA3624F481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8CB18C5-DB27-4952-8C48-7A583405EB3F}"/>
              </a:ext>
            </a:extLst>
          </p:cNvPr>
          <p:cNvSpPr>
            <a:spLocks noGrp="1"/>
          </p:cNvSpPr>
          <p:nvPr>
            <p:ph type="sldNum" sz="quarter" idx="12"/>
          </p:nvPr>
        </p:nvSpPr>
        <p:spPr/>
        <p:txBody>
          <a:bodyPr/>
          <a:lstStyle>
            <a:lvl1pPr>
              <a:defRPr/>
            </a:lvl1pPr>
          </a:lstStyle>
          <a:p>
            <a:fld id="{0A13B1D3-D92C-46EC-A7F8-30B39355E765}" type="slidenum">
              <a:rPr lang="en-US" altLang="en-US"/>
              <a:pPr/>
              <a:t>‹#›</a:t>
            </a:fld>
            <a:endParaRPr lang="en-US" altLang="en-US"/>
          </a:p>
        </p:txBody>
      </p:sp>
    </p:spTree>
    <p:extLst>
      <p:ext uri="{BB962C8B-B14F-4D97-AF65-F5344CB8AC3E}">
        <p14:creationId xmlns:p14="http://schemas.microsoft.com/office/powerpoint/2010/main" val="34078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1B227E-B44C-4C17-8D51-28DE25238CC1}"/>
              </a:ext>
            </a:extLst>
          </p:cNvPr>
          <p:cNvSpPr>
            <a:spLocks noGrp="1"/>
          </p:cNvSpPr>
          <p:nvPr>
            <p:ph type="dt" sz="half" idx="10"/>
          </p:nvPr>
        </p:nvSpPr>
        <p:spPr/>
        <p:txBody>
          <a:bodyPr/>
          <a:lstStyle>
            <a:lvl1pPr>
              <a:defRPr/>
            </a:lvl1pPr>
          </a:lstStyle>
          <a:p>
            <a:pPr>
              <a:defRPr/>
            </a:pPr>
            <a:fld id="{1E7477CD-E48C-4FAF-87B0-C10BC4798C39}" type="datetimeFigureOut">
              <a:rPr lang="en-US"/>
              <a:pPr>
                <a:defRPr/>
              </a:pPr>
              <a:t>8/15/2021</a:t>
            </a:fld>
            <a:endParaRPr lang="en-US"/>
          </a:p>
        </p:txBody>
      </p:sp>
      <p:sp>
        <p:nvSpPr>
          <p:cNvPr id="5" name="Footer Placeholder 4">
            <a:extLst>
              <a:ext uri="{FF2B5EF4-FFF2-40B4-BE49-F238E27FC236}">
                <a16:creationId xmlns:a16="http://schemas.microsoft.com/office/drawing/2014/main" id="{148E10CD-6811-4B38-8A2C-DF8F3D170F9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6686969-5A03-4776-A599-A29ECF2A5ED4}"/>
              </a:ext>
            </a:extLst>
          </p:cNvPr>
          <p:cNvSpPr>
            <a:spLocks noGrp="1"/>
          </p:cNvSpPr>
          <p:nvPr>
            <p:ph type="sldNum" sz="quarter" idx="12"/>
          </p:nvPr>
        </p:nvSpPr>
        <p:spPr/>
        <p:txBody>
          <a:bodyPr/>
          <a:lstStyle>
            <a:lvl1pPr>
              <a:defRPr/>
            </a:lvl1pPr>
          </a:lstStyle>
          <a:p>
            <a:fld id="{DA205C4B-632D-4AEA-8E14-DF4CEF8A98B4}" type="slidenum">
              <a:rPr lang="en-US" altLang="en-US"/>
              <a:pPr/>
              <a:t>‹#›</a:t>
            </a:fld>
            <a:endParaRPr lang="en-US" altLang="en-US"/>
          </a:p>
        </p:txBody>
      </p:sp>
    </p:spTree>
    <p:extLst>
      <p:ext uri="{BB962C8B-B14F-4D97-AF65-F5344CB8AC3E}">
        <p14:creationId xmlns:p14="http://schemas.microsoft.com/office/powerpoint/2010/main" val="334484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D857256-AE73-4CD1-BF20-2A281C98E89D}"/>
              </a:ext>
            </a:extLst>
          </p:cNvPr>
          <p:cNvSpPr>
            <a:spLocks noGrp="1"/>
          </p:cNvSpPr>
          <p:nvPr>
            <p:ph type="dt" sz="half" idx="10"/>
          </p:nvPr>
        </p:nvSpPr>
        <p:spPr/>
        <p:txBody>
          <a:bodyPr/>
          <a:lstStyle>
            <a:lvl1pPr>
              <a:defRPr/>
            </a:lvl1pPr>
          </a:lstStyle>
          <a:p>
            <a:pPr>
              <a:defRPr/>
            </a:pPr>
            <a:fld id="{FE34F859-F27B-4BBC-893A-624AB6B3EBE0}" type="datetimeFigureOut">
              <a:rPr lang="en-US"/>
              <a:pPr>
                <a:defRPr/>
              </a:pPr>
              <a:t>8/15/2021</a:t>
            </a:fld>
            <a:endParaRPr lang="en-US"/>
          </a:p>
        </p:txBody>
      </p:sp>
      <p:sp>
        <p:nvSpPr>
          <p:cNvPr id="6" name="Footer Placeholder 4">
            <a:extLst>
              <a:ext uri="{FF2B5EF4-FFF2-40B4-BE49-F238E27FC236}">
                <a16:creationId xmlns:a16="http://schemas.microsoft.com/office/drawing/2014/main" id="{1C536B66-7C60-4D38-8049-005D016749F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4B5FCA-967F-461A-A7D1-EF26D83FF01D}"/>
              </a:ext>
            </a:extLst>
          </p:cNvPr>
          <p:cNvSpPr>
            <a:spLocks noGrp="1"/>
          </p:cNvSpPr>
          <p:nvPr>
            <p:ph type="sldNum" sz="quarter" idx="12"/>
          </p:nvPr>
        </p:nvSpPr>
        <p:spPr/>
        <p:txBody>
          <a:bodyPr/>
          <a:lstStyle>
            <a:lvl1pPr>
              <a:defRPr/>
            </a:lvl1pPr>
          </a:lstStyle>
          <a:p>
            <a:fld id="{6547A968-E2C4-49FD-82E3-6F13588A4307}" type="slidenum">
              <a:rPr lang="en-US" altLang="en-US"/>
              <a:pPr/>
              <a:t>‹#›</a:t>
            </a:fld>
            <a:endParaRPr lang="en-US" altLang="en-US"/>
          </a:p>
        </p:txBody>
      </p:sp>
    </p:spTree>
    <p:extLst>
      <p:ext uri="{BB962C8B-B14F-4D97-AF65-F5344CB8AC3E}">
        <p14:creationId xmlns:p14="http://schemas.microsoft.com/office/powerpoint/2010/main" val="3581079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F327ECD-20C3-4B14-8C83-FE4F7348F8DC}"/>
              </a:ext>
            </a:extLst>
          </p:cNvPr>
          <p:cNvSpPr>
            <a:spLocks noGrp="1"/>
          </p:cNvSpPr>
          <p:nvPr>
            <p:ph type="dt" sz="half" idx="10"/>
          </p:nvPr>
        </p:nvSpPr>
        <p:spPr/>
        <p:txBody>
          <a:bodyPr/>
          <a:lstStyle>
            <a:lvl1pPr>
              <a:defRPr/>
            </a:lvl1pPr>
          </a:lstStyle>
          <a:p>
            <a:pPr>
              <a:defRPr/>
            </a:pPr>
            <a:fld id="{92423DF5-F076-430E-9956-442616041ECD}" type="datetimeFigureOut">
              <a:rPr lang="en-US"/>
              <a:pPr>
                <a:defRPr/>
              </a:pPr>
              <a:t>8/15/2021</a:t>
            </a:fld>
            <a:endParaRPr lang="en-US"/>
          </a:p>
        </p:txBody>
      </p:sp>
      <p:sp>
        <p:nvSpPr>
          <p:cNvPr id="8" name="Footer Placeholder 4">
            <a:extLst>
              <a:ext uri="{FF2B5EF4-FFF2-40B4-BE49-F238E27FC236}">
                <a16:creationId xmlns:a16="http://schemas.microsoft.com/office/drawing/2014/main" id="{1E5D9FD8-367A-4CBF-9BCE-279D6945F0E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A01328F-6B4D-4229-936F-A1160CBDC4A0}"/>
              </a:ext>
            </a:extLst>
          </p:cNvPr>
          <p:cNvSpPr>
            <a:spLocks noGrp="1"/>
          </p:cNvSpPr>
          <p:nvPr>
            <p:ph type="sldNum" sz="quarter" idx="12"/>
          </p:nvPr>
        </p:nvSpPr>
        <p:spPr/>
        <p:txBody>
          <a:bodyPr/>
          <a:lstStyle>
            <a:lvl1pPr>
              <a:defRPr/>
            </a:lvl1pPr>
          </a:lstStyle>
          <a:p>
            <a:fld id="{073138FE-DF66-4DB5-A59D-6C0EE5BBBF2F}" type="slidenum">
              <a:rPr lang="en-US" altLang="en-US"/>
              <a:pPr/>
              <a:t>‹#›</a:t>
            </a:fld>
            <a:endParaRPr lang="en-US" altLang="en-US"/>
          </a:p>
        </p:txBody>
      </p:sp>
    </p:spTree>
    <p:extLst>
      <p:ext uri="{BB962C8B-B14F-4D97-AF65-F5344CB8AC3E}">
        <p14:creationId xmlns:p14="http://schemas.microsoft.com/office/powerpoint/2010/main" val="96181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32E0BBE-0B23-42D5-8DC1-65CE6336DC02}"/>
              </a:ext>
            </a:extLst>
          </p:cNvPr>
          <p:cNvSpPr>
            <a:spLocks noGrp="1"/>
          </p:cNvSpPr>
          <p:nvPr>
            <p:ph type="dt" sz="half" idx="10"/>
          </p:nvPr>
        </p:nvSpPr>
        <p:spPr/>
        <p:txBody>
          <a:bodyPr/>
          <a:lstStyle>
            <a:lvl1pPr>
              <a:defRPr/>
            </a:lvl1pPr>
          </a:lstStyle>
          <a:p>
            <a:pPr>
              <a:defRPr/>
            </a:pPr>
            <a:fld id="{6B9D2191-D246-4EA8-88DF-5D9B29DC7AD8}" type="datetimeFigureOut">
              <a:rPr lang="en-US"/>
              <a:pPr>
                <a:defRPr/>
              </a:pPr>
              <a:t>8/15/2021</a:t>
            </a:fld>
            <a:endParaRPr lang="en-US"/>
          </a:p>
        </p:txBody>
      </p:sp>
      <p:sp>
        <p:nvSpPr>
          <p:cNvPr id="4" name="Footer Placeholder 4">
            <a:extLst>
              <a:ext uri="{FF2B5EF4-FFF2-40B4-BE49-F238E27FC236}">
                <a16:creationId xmlns:a16="http://schemas.microsoft.com/office/drawing/2014/main" id="{0ED8D41E-5ADE-4FCF-A701-697CE5CD8BA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DDC46A0-8DCA-4AE8-9B0F-FF20B86CA209}"/>
              </a:ext>
            </a:extLst>
          </p:cNvPr>
          <p:cNvSpPr>
            <a:spLocks noGrp="1"/>
          </p:cNvSpPr>
          <p:nvPr>
            <p:ph type="sldNum" sz="quarter" idx="12"/>
          </p:nvPr>
        </p:nvSpPr>
        <p:spPr/>
        <p:txBody>
          <a:bodyPr/>
          <a:lstStyle>
            <a:lvl1pPr>
              <a:defRPr/>
            </a:lvl1pPr>
          </a:lstStyle>
          <a:p>
            <a:fld id="{CB165CD2-DF3D-4A63-93C1-1C274DDD2A79}" type="slidenum">
              <a:rPr lang="en-US" altLang="en-US"/>
              <a:pPr/>
              <a:t>‹#›</a:t>
            </a:fld>
            <a:endParaRPr lang="en-US" altLang="en-US"/>
          </a:p>
        </p:txBody>
      </p:sp>
    </p:spTree>
    <p:extLst>
      <p:ext uri="{BB962C8B-B14F-4D97-AF65-F5344CB8AC3E}">
        <p14:creationId xmlns:p14="http://schemas.microsoft.com/office/powerpoint/2010/main" val="1925297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7B7DF3E-B97C-4E5D-8820-01542539B6A5}"/>
              </a:ext>
            </a:extLst>
          </p:cNvPr>
          <p:cNvSpPr>
            <a:spLocks noGrp="1"/>
          </p:cNvSpPr>
          <p:nvPr>
            <p:ph type="dt" sz="half" idx="10"/>
          </p:nvPr>
        </p:nvSpPr>
        <p:spPr/>
        <p:txBody>
          <a:bodyPr/>
          <a:lstStyle>
            <a:lvl1pPr>
              <a:defRPr/>
            </a:lvl1pPr>
          </a:lstStyle>
          <a:p>
            <a:pPr>
              <a:defRPr/>
            </a:pPr>
            <a:fld id="{DA8E65AF-0C5F-412B-A531-D8DE8BE44FC4}" type="datetimeFigureOut">
              <a:rPr lang="en-US"/>
              <a:pPr>
                <a:defRPr/>
              </a:pPr>
              <a:t>8/15/2021</a:t>
            </a:fld>
            <a:endParaRPr lang="en-US"/>
          </a:p>
        </p:txBody>
      </p:sp>
      <p:sp>
        <p:nvSpPr>
          <p:cNvPr id="3" name="Footer Placeholder 4">
            <a:extLst>
              <a:ext uri="{FF2B5EF4-FFF2-40B4-BE49-F238E27FC236}">
                <a16:creationId xmlns:a16="http://schemas.microsoft.com/office/drawing/2014/main" id="{BAB17B0B-85F8-42C7-9A6F-2CA7E28D1E3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EACA69F-EEC0-4E5B-9CC0-7C9BAABC3DAE}"/>
              </a:ext>
            </a:extLst>
          </p:cNvPr>
          <p:cNvSpPr>
            <a:spLocks noGrp="1"/>
          </p:cNvSpPr>
          <p:nvPr>
            <p:ph type="sldNum" sz="quarter" idx="12"/>
          </p:nvPr>
        </p:nvSpPr>
        <p:spPr/>
        <p:txBody>
          <a:bodyPr/>
          <a:lstStyle>
            <a:lvl1pPr>
              <a:defRPr/>
            </a:lvl1pPr>
          </a:lstStyle>
          <a:p>
            <a:fld id="{FB7839F2-DE80-443B-A22E-58F128653BC6}" type="slidenum">
              <a:rPr lang="en-US" altLang="en-US"/>
              <a:pPr/>
              <a:t>‹#›</a:t>
            </a:fld>
            <a:endParaRPr lang="en-US" altLang="en-US"/>
          </a:p>
        </p:txBody>
      </p:sp>
    </p:spTree>
    <p:extLst>
      <p:ext uri="{BB962C8B-B14F-4D97-AF65-F5344CB8AC3E}">
        <p14:creationId xmlns:p14="http://schemas.microsoft.com/office/powerpoint/2010/main" val="3645661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F5C4059-D0DE-403C-8E5A-FC5AD0D9089D}"/>
              </a:ext>
            </a:extLst>
          </p:cNvPr>
          <p:cNvSpPr>
            <a:spLocks noGrp="1"/>
          </p:cNvSpPr>
          <p:nvPr>
            <p:ph type="dt" sz="half" idx="10"/>
          </p:nvPr>
        </p:nvSpPr>
        <p:spPr/>
        <p:txBody>
          <a:bodyPr/>
          <a:lstStyle>
            <a:lvl1pPr>
              <a:defRPr/>
            </a:lvl1pPr>
          </a:lstStyle>
          <a:p>
            <a:pPr>
              <a:defRPr/>
            </a:pPr>
            <a:fld id="{7E404D34-3C29-4342-A1C2-05436958F2F5}" type="datetimeFigureOut">
              <a:rPr lang="en-US"/>
              <a:pPr>
                <a:defRPr/>
              </a:pPr>
              <a:t>8/15/2021</a:t>
            </a:fld>
            <a:endParaRPr lang="en-US"/>
          </a:p>
        </p:txBody>
      </p:sp>
      <p:sp>
        <p:nvSpPr>
          <p:cNvPr id="6" name="Footer Placeholder 4">
            <a:extLst>
              <a:ext uri="{FF2B5EF4-FFF2-40B4-BE49-F238E27FC236}">
                <a16:creationId xmlns:a16="http://schemas.microsoft.com/office/drawing/2014/main" id="{E728753D-9F2B-4C79-BE89-59B6E34847B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D508D8A-4FB0-49FC-9859-FB85731B827C}"/>
              </a:ext>
            </a:extLst>
          </p:cNvPr>
          <p:cNvSpPr>
            <a:spLocks noGrp="1"/>
          </p:cNvSpPr>
          <p:nvPr>
            <p:ph type="sldNum" sz="quarter" idx="12"/>
          </p:nvPr>
        </p:nvSpPr>
        <p:spPr/>
        <p:txBody>
          <a:bodyPr/>
          <a:lstStyle>
            <a:lvl1pPr>
              <a:defRPr/>
            </a:lvl1pPr>
          </a:lstStyle>
          <a:p>
            <a:fld id="{F1641727-42FF-47FF-822C-BD5155C6164B}" type="slidenum">
              <a:rPr lang="en-US" altLang="en-US"/>
              <a:pPr/>
              <a:t>‹#›</a:t>
            </a:fld>
            <a:endParaRPr lang="en-US" altLang="en-US"/>
          </a:p>
        </p:txBody>
      </p:sp>
    </p:spTree>
    <p:extLst>
      <p:ext uri="{BB962C8B-B14F-4D97-AF65-F5344CB8AC3E}">
        <p14:creationId xmlns:p14="http://schemas.microsoft.com/office/powerpoint/2010/main" val="175484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74AF8E3-B906-49B9-A000-BCD8B730D9B6}"/>
              </a:ext>
            </a:extLst>
          </p:cNvPr>
          <p:cNvSpPr>
            <a:spLocks noGrp="1"/>
          </p:cNvSpPr>
          <p:nvPr>
            <p:ph type="dt" sz="half" idx="10"/>
          </p:nvPr>
        </p:nvSpPr>
        <p:spPr/>
        <p:txBody>
          <a:bodyPr/>
          <a:lstStyle>
            <a:lvl1pPr>
              <a:defRPr/>
            </a:lvl1pPr>
          </a:lstStyle>
          <a:p>
            <a:pPr>
              <a:defRPr/>
            </a:pPr>
            <a:fld id="{F58B5E98-4AB1-4D34-8F97-303AE5226F30}" type="datetimeFigureOut">
              <a:rPr lang="en-US"/>
              <a:pPr>
                <a:defRPr/>
              </a:pPr>
              <a:t>8/15/2021</a:t>
            </a:fld>
            <a:endParaRPr lang="en-US"/>
          </a:p>
        </p:txBody>
      </p:sp>
      <p:sp>
        <p:nvSpPr>
          <p:cNvPr id="6" name="Footer Placeholder 4">
            <a:extLst>
              <a:ext uri="{FF2B5EF4-FFF2-40B4-BE49-F238E27FC236}">
                <a16:creationId xmlns:a16="http://schemas.microsoft.com/office/drawing/2014/main" id="{6D367990-58F1-492C-8512-E8AB55E6CF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6EA8D9E-BCEF-48F5-8BA9-086442145CAB}"/>
              </a:ext>
            </a:extLst>
          </p:cNvPr>
          <p:cNvSpPr>
            <a:spLocks noGrp="1"/>
          </p:cNvSpPr>
          <p:nvPr>
            <p:ph type="sldNum" sz="quarter" idx="12"/>
          </p:nvPr>
        </p:nvSpPr>
        <p:spPr/>
        <p:txBody>
          <a:bodyPr/>
          <a:lstStyle>
            <a:lvl1pPr>
              <a:defRPr/>
            </a:lvl1pPr>
          </a:lstStyle>
          <a:p>
            <a:fld id="{57C8D627-A86B-46CD-9867-7327BEE92205}" type="slidenum">
              <a:rPr lang="en-US" altLang="en-US"/>
              <a:pPr/>
              <a:t>‹#›</a:t>
            </a:fld>
            <a:endParaRPr lang="en-US" altLang="en-US"/>
          </a:p>
        </p:txBody>
      </p:sp>
    </p:spTree>
    <p:extLst>
      <p:ext uri="{BB962C8B-B14F-4D97-AF65-F5344CB8AC3E}">
        <p14:creationId xmlns:p14="http://schemas.microsoft.com/office/powerpoint/2010/main" val="2481983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2FAC61C-B85E-4E0B-8462-D482CA0CC47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65E91B7-1941-464F-93A4-A7365CFF284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E8A6989-4522-4C82-8696-DC5E417663F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1AC106F-48AA-42B4-9158-AAEF3F7BE1AC}" type="datetimeFigureOut">
              <a:rPr lang="en-US"/>
              <a:pPr>
                <a:defRPr/>
              </a:pPr>
              <a:t>8/15/2021</a:t>
            </a:fld>
            <a:endParaRPr lang="en-US"/>
          </a:p>
        </p:txBody>
      </p:sp>
      <p:sp>
        <p:nvSpPr>
          <p:cNvPr id="5" name="Footer Placeholder 4">
            <a:extLst>
              <a:ext uri="{FF2B5EF4-FFF2-40B4-BE49-F238E27FC236}">
                <a16:creationId xmlns:a16="http://schemas.microsoft.com/office/drawing/2014/main" id="{E524B47D-AA45-4648-9E3C-2E3853344BF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7A46C35-4F98-41F4-A5C7-A38B7253A5E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987C3033-BFD7-4738-AF08-9993574B17D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aofudje@mtu.edu.n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5" Type="http://schemas.openxmlformats.org/officeDocument/2006/relationships/image" Target="../media/image36.png"/><Relationship Id="rId4" Type="http://schemas.openxmlformats.org/officeDocument/2006/relationships/image" Target="../media/image35.png"/></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3.png"/><Relationship Id="rId3" Type="http://schemas.openxmlformats.org/officeDocument/2006/relationships/image" Target="../media/image15.png"/><Relationship Id="rId7" Type="http://schemas.openxmlformats.org/officeDocument/2006/relationships/image" Target="../media/image18.png"/><Relationship Id="rId12" Type="http://schemas.openxmlformats.org/officeDocument/2006/relationships/image" Target="../media/image2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21.png"/><Relationship Id="rId5" Type="http://schemas.openxmlformats.org/officeDocument/2006/relationships/image" Target="../media/image17.png"/><Relationship Id="rId10" Type="http://schemas.openxmlformats.org/officeDocument/2006/relationships/image" Target="../media/image20.png"/><Relationship Id="rId4" Type="http://schemas.openxmlformats.org/officeDocument/2006/relationships/image" Target="../media/image16.pn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a:extLst>
              <a:ext uri="{FF2B5EF4-FFF2-40B4-BE49-F238E27FC236}">
                <a16:creationId xmlns:a16="http://schemas.microsoft.com/office/drawing/2014/main" id="{C564BDB3-F265-4373-A639-62E5814A79BD}"/>
              </a:ext>
            </a:extLst>
          </p:cNvPr>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285462A-9CD4-42AC-89A3-E758432F1EF1}" type="slidenum">
              <a:rPr lang="en-US" altLang="en-US" sz="1400">
                <a:latin typeface="Calibri" panose="020F0502020204030204" pitchFamily="34" charset="0"/>
              </a:rPr>
              <a:pPr algn="r" eaLnBrk="1" hangingPunct="1"/>
              <a:t>1</a:t>
            </a:fld>
            <a:endParaRPr lang="en-US" altLang="en-US" sz="1400">
              <a:latin typeface="Calibri" panose="020F0502020204030204" pitchFamily="34" charset="0"/>
            </a:endParaRPr>
          </a:p>
        </p:txBody>
      </p:sp>
      <p:sp>
        <p:nvSpPr>
          <p:cNvPr id="2051" name="Rectangle 5">
            <a:extLst>
              <a:ext uri="{FF2B5EF4-FFF2-40B4-BE49-F238E27FC236}">
                <a16:creationId xmlns:a16="http://schemas.microsoft.com/office/drawing/2014/main" id="{E63300E2-01A4-4A79-BE63-513A8712B021}"/>
              </a:ext>
            </a:extLst>
          </p:cNvPr>
          <p:cNvSpPr>
            <a:spLocks noChangeArrowheads="1"/>
          </p:cNvSpPr>
          <p:nvPr/>
        </p:nvSpPr>
        <p:spPr bwMode="auto">
          <a:xfrm>
            <a:off x="635000" y="185738"/>
            <a:ext cx="8051800" cy="335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2400">
              <a:latin typeface="Calibri" panose="020F0502020204030204" pitchFamily="34" charset="0"/>
            </a:endParaRPr>
          </a:p>
          <a:p>
            <a:pPr algn="ctr" eaLnBrk="1" hangingPunct="1"/>
            <a:r>
              <a:rPr lang="en-US" altLang="en-US" sz="2400">
                <a:solidFill>
                  <a:srgbClr val="FF0000"/>
                </a:solidFill>
                <a:latin typeface="Calibri" panose="020F0502020204030204" pitchFamily="34" charset="0"/>
              </a:rPr>
              <a:t> CHM 405: STATISTICAL </a:t>
            </a:r>
            <a:r>
              <a:rPr lang="en-US" altLang="en-US" sz="2400" b="1">
                <a:solidFill>
                  <a:srgbClr val="FF0000"/>
                </a:solidFill>
                <a:latin typeface="Calibri" panose="020F0502020204030204" pitchFamily="34" charset="0"/>
              </a:rPr>
              <a:t> MECHANICS</a:t>
            </a:r>
          </a:p>
          <a:p>
            <a:pPr algn="ctr" eaLnBrk="1" hangingPunct="1"/>
            <a:endParaRPr lang="en-US" altLang="en-US" sz="2400">
              <a:latin typeface="Calibri" panose="020F0502020204030204" pitchFamily="34" charset="0"/>
            </a:endParaRPr>
          </a:p>
          <a:p>
            <a:pPr algn="ctr" eaLnBrk="1" hangingPunct="1"/>
            <a:r>
              <a:rPr lang="en-US" altLang="en-US" sz="2400" b="1">
                <a:latin typeface="Calibri" panose="020F0502020204030204" pitchFamily="34" charset="0"/>
              </a:rPr>
              <a:t>BOLTZMAN DISTRIBUTION</a:t>
            </a:r>
            <a:endParaRPr lang="en-US" altLang="en-US" sz="2400">
              <a:latin typeface="Calibri" panose="020F0502020204030204" pitchFamily="34" charset="0"/>
            </a:endParaRPr>
          </a:p>
          <a:p>
            <a:pPr algn="ctr" eaLnBrk="1" hangingPunct="1"/>
            <a:endParaRPr lang="en-US" altLang="en-US" sz="2400" b="1">
              <a:latin typeface="Calibri" panose="020F0502020204030204" pitchFamily="34" charset="0"/>
            </a:endParaRPr>
          </a:p>
          <a:p>
            <a:pPr algn="ctr" eaLnBrk="1" hangingPunct="1"/>
            <a:r>
              <a:rPr lang="en-US" altLang="en-US" sz="2400" b="1">
                <a:latin typeface="Calibri" panose="020F0502020204030204" pitchFamily="34" charset="0"/>
              </a:rPr>
              <a:t>BY</a:t>
            </a:r>
          </a:p>
          <a:p>
            <a:pPr algn="ctr" eaLnBrk="1" hangingPunct="1"/>
            <a:r>
              <a:rPr lang="en-US" altLang="en-US" sz="2400" b="1">
                <a:latin typeface="Calibri" panose="020F0502020204030204" pitchFamily="34" charset="0"/>
              </a:rPr>
              <a:t>DR. E.A. Ofudje</a:t>
            </a:r>
          </a:p>
          <a:p>
            <a:pPr algn="ctr" eaLnBrk="1" hangingPunct="1"/>
            <a:r>
              <a:rPr lang="en-US" altLang="en-US" sz="2400" b="1">
                <a:latin typeface="Calibri" panose="020F0502020204030204" pitchFamily="34" charset="0"/>
                <a:hlinkClick r:id="rId2"/>
              </a:rPr>
              <a:t>eaofudje@mtu.edu.ng</a:t>
            </a:r>
            <a:endParaRPr lang="en-US" altLang="en-US" sz="2400" b="1">
              <a:latin typeface="Calibri" panose="020F0502020204030204" pitchFamily="34" charset="0"/>
            </a:endParaRPr>
          </a:p>
          <a:p>
            <a:pPr algn="ctr" eaLnBrk="1" hangingPunct="1"/>
            <a:endParaRPr lang="en-US" altLang="en-US" sz="2000" b="1">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468FBDAF-087A-4634-991C-6DC1848633D1}"/>
              </a:ext>
            </a:extLst>
          </p:cNvPr>
          <p:cNvSpPr>
            <a:spLocks noChangeArrowheads="1"/>
          </p:cNvSpPr>
          <p:nvPr/>
        </p:nvSpPr>
        <p:spPr bwMode="auto">
          <a:xfrm>
            <a:off x="304800" y="271463"/>
            <a:ext cx="84582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Both equation 14 and 15 are two ways of stating Boltzman distribution, where:</a:t>
            </a:r>
          </a:p>
          <a:p>
            <a:pPr algn="just">
              <a:lnSpc>
                <a:spcPct val="150000"/>
              </a:lnSpc>
            </a:pPr>
            <a:r>
              <a:rPr lang="en-US" altLang="en-US" sz="2400">
                <a:latin typeface="Times New Roman" panose="02020603050405020304" pitchFamily="18" charset="0"/>
                <a:cs typeface="Times New Roman" panose="02020603050405020304" pitchFamily="18" charset="0"/>
              </a:rPr>
              <a:t>n</a:t>
            </a:r>
            <a:r>
              <a:rPr lang="en-US" altLang="en-US" sz="2400" baseline="-30000">
                <a:latin typeface="Times New Roman" panose="02020603050405020304" pitchFamily="18" charset="0"/>
                <a:cs typeface="Times New Roman" panose="02020603050405020304" pitchFamily="18" charset="0"/>
              </a:rPr>
              <a:t>o</a:t>
            </a:r>
            <a:r>
              <a:rPr lang="en-US" altLang="en-US" sz="2400">
                <a:latin typeface="Times New Roman" panose="02020603050405020304" pitchFamily="18" charset="0"/>
                <a:cs typeface="Times New Roman" panose="02020603050405020304" pitchFamily="18" charset="0"/>
              </a:rPr>
              <a:t> is the number of units present in the ground state</a:t>
            </a:r>
          </a:p>
          <a:p>
            <a:pPr algn="just">
              <a:lnSpc>
                <a:spcPct val="150000"/>
              </a:lnSpc>
            </a:pPr>
            <a:r>
              <a:rPr lang="en-US" altLang="en-US" sz="2400">
                <a:latin typeface="Times New Roman" panose="02020603050405020304" pitchFamily="18" charset="0"/>
                <a:cs typeface="Times New Roman" panose="02020603050405020304" pitchFamily="18" charset="0"/>
              </a:rPr>
              <a:t>n</a:t>
            </a:r>
            <a:r>
              <a:rPr lang="en-US" altLang="en-US" sz="2400" baseline="-30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is the population of the i</a:t>
            </a:r>
            <a:r>
              <a:rPr lang="en-US" altLang="en-US" sz="2400" baseline="30000">
                <a:latin typeface="Times New Roman" panose="02020603050405020304" pitchFamily="18" charset="0"/>
                <a:cs typeface="Times New Roman" panose="02020603050405020304" pitchFamily="18" charset="0"/>
              </a:rPr>
              <a:t>th</a:t>
            </a:r>
            <a:r>
              <a:rPr lang="en-US" altLang="en-US" sz="2400">
                <a:latin typeface="Times New Roman" panose="02020603050405020304" pitchFamily="18" charset="0"/>
                <a:cs typeface="Times New Roman" panose="02020603050405020304" pitchFamily="18" charset="0"/>
              </a:rPr>
              <a:t> quantum state with energy</a:t>
            </a:r>
          </a:p>
          <a:p>
            <a:pPr algn="just">
              <a:lnSpc>
                <a:spcPct val="150000"/>
              </a:lnSpc>
            </a:pPr>
            <a:r>
              <a:rPr lang="en-US" altLang="en-US" sz="2400">
                <a:latin typeface="Times New Roman" panose="02020603050405020304" pitchFamily="18" charset="0"/>
                <a:cs typeface="Times New Roman" panose="02020603050405020304" pitchFamily="18" charset="0"/>
              </a:rPr>
              <a:t>E</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measures the relative to the ground state</a:t>
            </a:r>
          </a:p>
        </p:txBody>
      </p:sp>
      <p:sp>
        <p:nvSpPr>
          <p:cNvPr id="11267" name="Rectangle 2">
            <a:extLst>
              <a:ext uri="{FF2B5EF4-FFF2-40B4-BE49-F238E27FC236}">
                <a16:creationId xmlns:a16="http://schemas.microsoft.com/office/drawing/2014/main" id="{EE1DD4CF-7D84-4E30-B1D2-B9E7164A2ACB}"/>
              </a:ext>
            </a:extLst>
          </p:cNvPr>
          <p:cNvSpPr>
            <a:spLocks noChangeArrowheads="1"/>
          </p:cNvSpPr>
          <p:nvPr/>
        </p:nvSpPr>
        <p:spPr bwMode="auto">
          <a:xfrm>
            <a:off x="228600" y="3754438"/>
            <a:ext cx="8305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b="1">
                <a:latin typeface="Times New Roman" panose="02020603050405020304" pitchFamily="18" charset="0"/>
                <a:cs typeface="Times New Roman" panose="02020603050405020304" pitchFamily="18" charset="0"/>
              </a:rPr>
              <a:t>Example</a:t>
            </a:r>
          </a:p>
          <a:p>
            <a:pPr algn="just"/>
            <a:r>
              <a:rPr lang="en-US" altLang="en-US" sz="2400">
                <a:latin typeface="Times New Roman" panose="02020603050405020304" pitchFamily="18" charset="0"/>
                <a:cs typeface="Times New Roman" panose="02020603050405020304" pitchFamily="18" charset="0"/>
              </a:rPr>
              <a:t>For a system of a given species of molecules distributed among five energy levels spaced /KT apart. The partition function is 1.765. If the population of a fourth energy level is 98, calculate the total number of molecules in the system to the nearest whole number. Note that zero energy level is regarded as 1</a:t>
            </a:r>
            <a:r>
              <a:rPr lang="en-US" altLang="en-US" sz="2400" baseline="30000">
                <a:latin typeface="Times New Roman" panose="02020603050405020304" pitchFamily="18" charset="0"/>
                <a:cs typeface="Times New Roman" panose="02020603050405020304" pitchFamily="18" charset="0"/>
              </a:rPr>
              <a:t>st</a:t>
            </a:r>
            <a:r>
              <a:rPr lang="en-US" altLang="en-US" sz="2400">
                <a:latin typeface="Times New Roman" panose="02020603050405020304" pitchFamily="18" charset="0"/>
                <a:cs typeface="Times New Roman" panose="02020603050405020304" pitchFamily="18" charset="0"/>
              </a:rPr>
              <a:t> energy level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BED2D3C5-7165-4114-8B6B-CFB17608509C}"/>
              </a:ext>
            </a:extLst>
          </p:cNvPr>
          <p:cNvSpPr>
            <a:spLocks noChangeArrowheads="1"/>
          </p:cNvSpPr>
          <p:nvPr/>
        </p:nvSpPr>
        <p:spPr bwMode="auto">
          <a:xfrm>
            <a:off x="304800" y="228600"/>
            <a:ext cx="457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en-US" sz="2400">
                <a:latin typeface="Times New Roman" panose="02020603050405020304" pitchFamily="18" charset="0"/>
                <a:cs typeface="Times New Roman" panose="02020603050405020304" pitchFamily="18" charset="0"/>
              </a:rPr>
              <a:t>Answer</a:t>
            </a:r>
          </a:p>
          <a:p>
            <a:pPr algn="just"/>
            <a:r>
              <a:rPr lang="en-US" altLang="en-US" sz="2400">
                <a:latin typeface="Times New Roman" panose="02020603050405020304" pitchFamily="18" charset="0"/>
                <a:cs typeface="Times New Roman" panose="02020603050405020304" pitchFamily="18" charset="0"/>
              </a:rPr>
              <a:t>Using</a:t>
            </a:r>
          </a:p>
        </p:txBody>
      </p:sp>
      <p:pic>
        <p:nvPicPr>
          <p:cNvPr id="12291" name="Picture 2">
            <a:extLst>
              <a:ext uri="{FF2B5EF4-FFF2-40B4-BE49-F238E27FC236}">
                <a16:creationId xmlns:a16="http://schemas.microsoft.com/office/drawing/2014/main" id="{248E6AFD-693D-4982-93A0-432B1D71D69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1219200"/>
            <a:ext cx="18478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3">
            <a:extLst>
              <a:ext uri="{FF2B5EF4-FFF2-40B4-BE49-F238E27FC236}">
                <a16:creationId xmlns:a16="http://schemas.microsoft.com/office/drawing/2014/main" id="{FFA4E893-06A3-49D5-9C96-EC53C23E136F}"/>
              </a:ext>
            </a:extLst>
          </p:cNvPr>
          <p:cNvSpPr>
            <a:spLocks noChangeArrowheads="1"/>
          </p:cNvSpPr>
          <p:nvPr/>
        </p:nvSpPr>
        <p:spPr bwMode="auto">
          <a:xfrm>
            <a:off x="304800" y="2057400"/>
            <a:ext cx="14017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For n = 4,</a:t>
            </a:r>
          </a:p>
        </p:txBody>
      </p:sp>
      <p:pic>
        <p:nvPicPr>
          <p:cNvPr id="12293" name="Picture 4">
            <a:extLst>
              <a:ext uri="{FF2B5EF4-FFF2-40B4-BE49-F238E27FC236}">
                <a16:creationId xmlns:a16="http://schemas.microsoft.com/office/drawing/2014/main" id="{00379898-E0E3-43AD-99D4-B3B10CA410E4}"/>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2590800"/>
            <a:ext cx="378618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5">
            <a:extLst>
              <a:ext uri="{FF2B5EF4-FFF2-40B4-BE49-F238E27FC236}">
                <a16:creationId xmlns:a16="http://schemas.microsoft.com/office/drawing/2014/main" id="{3947A8E9-BDBA-4841-88AF-0FC761AD3A17}"/>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3657600"/>
            <a:ext cx="30972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Rectangle 13">
            <a:extLst>
              <a:ext uri="{FF2B5EF4-FFF2-40B4-BE49-F238E27FC236}">
                <a16:creationId xmlns:a16="http://schemas.microsoft.com/office/drawing/2014/main" id="{DD648951-8902-4B73-832A-18CE517BE410}"/>
              </a:ext>
            </a:extLst>
          </p:cNvPr>
          <p:cNvSpPr>
            <a:spLocks noChangeArrowheads="1"/>
          </p:cNvSpPr>
          <p:nvPr/>
        </p:nvSpPr>
        <p:spPr bwMode="auto">
          <a:xfrm>
            <a:off x="304800" y="5029200"/>
            <a:ext cx="1811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98 X 1.765 =</a:t>
            </a:r>
          </a:p>
        </p:txBody>
      </p:sp>
      <p:pic>
        <p:nvPicPr>
          <p:cNvPr id="12296" name="Picture 13">
            <a:extLst>
              <a:ext uri="{FF2B5EF4-FFF2-40B4-BE49-F238E27FC236}">
                <a16:creationId xmlns:a16="http://schemas.microsoft.com/office/drawing/2014/main" id="{E2621984-D038-4939-8D89-1D2E0D7F1A78}"/>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33600" y="5029200"/>
            <a:ext cx="1668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85A31ACE-9134-41C0-92F1-27826C9961E5}"/>
              </a:ext>
            </a:extLst>
          </p:cNvPr>
          <p:cNvSpPr>
            <a:spLocks noChangeArrowheads="1"/>
          </p:cNvSpPr>
          <p:nvPr/>
        </p:nvSpPr>
        <p:spPr bwMode="auto">
          <a:xfrm>
            <a:off x="228600" y="228600"/>
            <a:ext cx="1889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98 X 1.765 = </a:t>
            </a:r>
          </a:p>
        </p:txBody>
      </p:sp>
      <p:pic>
        <p:nvPicPr>
          <p:cNvPr id="13315" name="Picture 2">
            <a:extLst>
              <a:ext uri="{FF2B5EF4-FFF2-40B4-BE49-F238E27FC236}">
                <a16:creationId xmlns:a16="http://schemas.microsoft.com/office/drawing/2014/main" id="{EDDADD0A-77F9-4E36-B301-A010E4DD98D5}"/>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2638" y="228600"/>
            <a:ext cx="13001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3">
            <a:extLst>
              <a:ext uri="{FF2B5EF4-FFF2-40B4-BE49-F238E27FC236}">
                <a16:creationId xmlns:a16="http://schemas.microsoft.com/office/drawing/2014/main" id="{D4262616-2129-4463-8759-66F24A12B1E2}"/>
              </a:ext>
            </a:extLst>
          </p:cNvPr>
          <p:cNvSpPr>
            <a:spLocks noChangeArrowheads="1"/>
          </p:cNvSpPr>
          <p:nvPr/>
        </p:nvSpPr>
        <p:spPr bwMode="auto">
          <a:xfrm>
            <a:off x="381000" y="1219200"/>
            <a:ext cx="256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N = 9.8 X 1.765 X </a:t>
            </a:r>
          </a:p>
        </p:txBody>
      </p:sp>
      <p:pic>
        <p:nvPicPr>
          <p:cNvPr id="13317" name="Picture 3">
            <a:extLst>
              <a:ext uri="{FF2B5EF4-FFF2-40B4-BE49-F238E27FC236}">
                <a16:creationId xmlns:a16="http://schemas.microsoft.com/office/drawing/2014/main" id="{E552DCE3-152A-4E24-B978-DE4D1CED8F7C}"/>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19400" y="1219200"/>
            <a:ext cx="577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4">
            <a:extLst>
              <a:ext uri="{FF2B5EF4-FFF2-40B4-BE49-F238E27FC236}">
                <a16:creationId xmlns:a16="http://schemas.microsoft.com/office/drawing/2014/main" id="{87385172-A9C9-42AD-A5C5-AD2C876FC9F7}"/>
              </a:ext>
            </a:extLst>
          </p:cNvPr>
          <p:cNvSpPr>
            <a:spLocks noChangeArrowheads="1"/>
          </p:cNvSpPr>
          <p:nvPr/>
        </p:nvSpPr>
        <p:spPr bwMode="auto">
          <a:xfrm>
            <a:off x="457200" y="1905000"/>
            <a:ext cx="23733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3474.19</a:t>
            </a:r>
          </a:p>
          <a:p>
            <a:pPr algn="just"/>
            <a:r>
              <a:rPr lang="en-US" altLang="en-US" sz="2400">
                <a:latin typeface="Times New Roman" panose="02020603050405020304" pitchFamily="18" charset="0"/>
                <a:cs typeface="Times New Roman" panose="02020603050405020304" pitchFamily="18" charset="0"/>
              </a:rPr>
              <a:t>= 3474molecules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CCB5D38E-3D1A-404B-9A03-E3B07ACA592F}"/>
              </a:ext>
            </a:extLst>
          </p:cNvPr>
          <p:cNvSpPr>
            <a:spLocks noChangeArrowheads="1"/>
          </p:cNvSpPr>
          <p:nvPr/>
        </p:nvSpPr>
        <p:spPr bwMode="auto">
          <a:xfrm>
            <a:off x="304800" y="1104900"/>
            <a:ext cx="85344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000">
                <a:latin typeface="Bookman Old Style" panose="02050604050505020204" pitchFamily="18" charset="0"/>
                <a:cs typeface="Times New Roman" panose="02020603050405020304" pitchFamily="18" charset="0"/>
              </a:rPr>
              <a:t>Suppose we have an isolated microscopic assembly of n molecules with total energy of Eo, if the system is composed of identical indistinguishable particle such as gas molecules at temperature T, volume V and total energy En. </a:t>
            </a:r>
          </a:p>
          <a:p>
            <a:pPr algn="just" eaLnBrk="1" hangingPunct="1">
              <a:lnSpc>
                <a:spcPct val="150000"/>
              </a:lnSpc>
            </a:pPr>
            <a:r>
              <a:rPr lang="en-US" altLang="en-US" sz="2000">
                <a:latin typeface="Bookman Old Style" panose="02050604050505020204" pitchFamily="18" charset="0"/>
                <a:cs typeface="Times New Roman" panose="02020603050405020304" pitchFamily="18" charset="0"/>
              </a:rPr>
              <a:t>In this system, not all the particles will have the same average energy En. If each particle has n allowable energy levels, there will be a distribution of particles among the various energy levels such that no particle will be present in the ground level with energy Eo, n1 in level E1 and n2 in level E2, n3 in level E3. </a:t>
            </a:r>
          </a:p>
          <a:p>
            <a:pPr algn="just" eaLnBrk="1" hangingPunct="1">
              <a:lnSpc>
                <a:spcPct val="150000"/>
              </a:lnSpc>
            </a:pPr>
            <a:r>
              <a:rPr lang="en-US" altLang="en-US" sz="2000">
                <a:latin typeface="Bookman Old Style" panose="02050604050505020204" pitchFamily="18" charset="0"/>
                <a:cs typeface="Times New Roman" panose="02020603050405020304" pitchFamily="18" charset="0"/>
              </a:rPr>
              <a:t>The sum of the particles (molecules) present in N and also the total energy of the system is En.</a:t>
            </a:r>
            <a:endParaRPr lang="en-US" altLang="en-US" sz="2000"/>
          </a:p>
        </p:txBody>
      </p:sp>
      <p:sp>
        <p:nvSpPr>
          <p:cNvPr id="3" name="Rectangle 2">
            <a:extLst>
              <a:ext uri="{FF2B5EF4-FFF2-40B4-BE49-F238E27FC236}">
                <a16:creationId xmlns:a16="http://schemas.microsoft.com/office/drawing/2014/main" id="{85402131-4DBE-4A55-A4FB-26E05B9BC2EF}"/>
              </a:ext>
            </a:extLst>
          </p:cNvPr>
          <p:cNvSpPr/>
          <p:nvPr/>
        </p:nvSpPr>
        <p:spPr>
          <a:xfrm>
            <a:off x="2398713" y="228600"/>
            <a:ext cx="4306887" cy="461963"/>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ctr" fontAlgn="auto">
              <a:spcBef>
                <a:spcPts val="0"/>
              </a:spcBef>
              <a:spcAft>
                <a:spcPts val="0"/>
              </a:spcAft>
              <a:defRPr/>
            </a:pPr>
            <a:r>
              <a:rPr lang="en-US" sz="2400" b="1" dirty="0">
                <a:latin typeface="Times New Roman" pitchFamily="18" charset="0"/>
                <a:cs typeface="Times New Roman" pitchFamily="18" charset="0"/>
              </a:rPr>
              <a:t>BOLTZMAN DISTRIBUTION</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5">
            <a:extLst>
              <a:ext uri="{FF2B5EF4-FFF2-40B4-BE49-F238E27FC236}">
                <a16:creationId xmlns:a16="http://schemas.microsoft.com/office/drawing/2014/main" id="{B383E548-33DC-4A6B-8CAF-1F96BC133192}"/>
              </a:ext>
            </a:extLst>
          </p:cNvPr>
          <p:cNvGrpSpPr>
            <a:grpSpLocks/>
          </p:cNvGrpSpPr>
          <p:nvPr/>
        </p:nvGrpSpPr>
        <p:grpSpPr bwMode="auto">
          <a:xfrm>
            <a:off x="990600" y="457200"/>
            <a:ext cx="5867400" cy="3352800"/>
            <a:chOff x="0" y="0"/>
            <a:chExt cx="17716" cy="13525"/>
          </a:xfrm>
        </p:grpSpPr>
        <p:sp>
          <p:nvSpPr>
            <p:cNvPr id="4103" name="Straight Connector 18">
              <a:extLst>
                <a:ext uri="{FF2B5EF4-FFF2-40B4-BE49-F238E27FC236}">
                  <a16:creationId xmlns:a16="http://schemas.microsoft.com/office/drawing/2014/main" id="{00D0D4BF-3CE4-4407-B63E-DBD4AD12EB35}"/>
                </a:ext>
              </a:extLst>
            </p:cNvPr>
            <p:cNvSpPr>
              <a:spLocks noChangeShapeType="1"/>
            </p:cNvSpPr>
            <p:nvPr/>
          </p:nvSpPr>
          <p:spPr bwMode="auto">
            <a:xfrm>
              <a:off x="0" y="0"/>
              <a:ext cx="0" cy="1238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Straight Connector 20">
              <a:extLst>
                <a:ext uri="{FF2B5EF4-FFF2-40B4-BE49-F238E27FC236}">
                  <a16:creationId xmlns:a16="http://schemas.microsoft.com/office/drawing/2014/main" id="{867679C9-7729-4EDE-8266-BB28BADDF0C6}"/>
                </a:ext>
              </a:extLst>
            </p:cNvPr>
            <p:cNvSpPr>
              <a:spLocks noChangeShapeType="1"/>
            </p:cNvSpPr>
            <p:nvPr/>
          </p:nvSpPr>
          <p:spPr bwMode="auto">
            <a:xfrm>
              <a:off x="0" y="12287"/>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Straight Connector 22">
              <a:extLst>
                <a:ext uri="{FF2B5EF4-FFF2-40B4-BE49-F238E27FC236}">
                  <a16:creationId xmlns:a16="http://schemas.microsoft.com/office/drawing/2014/main" id="{F11AA081-5F4D-4406-A2A8-0605D0FA0885}"/>
                </a:ext>
              </a:extLst>
            </p:cNvPr>
            <p:cNvSpPr>
              <a:spLocks noChangeShapeType="1"/>
            </p:cNvSpPr>
            <p:nvPr/>
          </p:nvSpPr>
          <p:spPr bwMode="auto">
            <a:xfrm>
              <a:off x="190" y="9334"/>
              <a:ext cx="1314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6" name="Text Box 23">
              <a:extLst>
                <a:ext uri="{FF2B5EF4-FFF2-40B4-BE49-F238E27FC236}">
                  <a16:creationId xmlns:a16="http://schemas.microsoft.com/office/drawing/2014/main" id="{9204530E-5F69-4D18-ADE1-B03BE4917116}"/>
                </a:ext>
              </a:extLst>
            </p:cNvPr>
            <p:cNvSpPr txBox="1">
              <a:spLocks noChangeArrowheads="1"/>
            </p:cNvSpPr>
            <p:nvPr/>
          </p:nvSpPr>
          <p:spPr bwMode="auto">
            <a:xfrm>
              <a:off x="2286" y="9429"/>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o</a:t>
              </a:r>
              <a:endParaRPr lang="en-US" altLang="en-US"/>
            </a:p>
          </p:txBody>
        </p:sp>
        <p:sp>
          <p:nvSpPr>
            <p:cNvPr id="4107" name="Text Box 24">
              <a:extLst>
                <a:ext uri="{FF2B5EF4-FFF2-40B4-BE49-F238E27FC236}">
                  <a16:creationId xmlns:a16="http://schemas.microsoft.com/office/drawing/2014/main" id="{9E94733D-F15B-4CC5-93C8-A9C694643421}"/>
                </a:ext>
              </a:extLst>
            </p:cNvPr>
            <p:cNvSpPr txBox="1">
              <a:spLocks noChangeArrowheads="1"/>
            </p:cNvSpPr>
            <p:nvPr/>
          </p:nvSpPr>
          <p:spPr bwMode="auto">
            <a:xfrm>
              <a:off x="13335" y="10858"/>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o</a:t>
              </a:r>
              <a:endParaRPr lang="en-US" altLang="en-US"/>
            </a:p>
          </p:txBody>
        </p:sp>
        <p:sp>
          <p:nvSpPr>
            <p:cNvPr id="4108" name="Text Box 25">
              <a:extLst>
                <a:ext uri="{FF2B5EF4-FFF2-40B4-BE49-F238E27FC236}">
                  <a16:creationId xmlns:a16="http://schemas.microsoft.com/office/drawing/2014/main" id="{16617021-0C34-44D3-9AD5-2AF45C085DEE}"/>
                </a:ext>
              </a:extLst>
            </p:cNvPr>
            <p:cNvSpPr txBox="1">
              <a:spLocks noChangeArrowheads="1"/>
            </p:cNvSpPr>
            <p:nvPr/>
          </p:nvSpPr>
          <p:spPr bwMode="auto">
            <a:xfrm>
              <a:off x="2381" y="6667"/>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1</a:t>
              </a:r>
              <a:endParaRPr lang="en-US" altLang="en-US"/>
            </a:p>
          </p:txBody>
        </p:sp>
        <p:sp>
          <p:nvSpPr>
            <p:cNvPr id="4109" name="Text Box 26">
              <a:extLst>
                <a:ext uri="{FF2B5EF4-FFF2-40B4-BE49-F238E27FC236}">
                  <a16:creationId xmlns:a16="http://schemas.microsoft.com/office/drawing/2014/main" id="{A3E5CB4D-646A-4AF2-AB50-59FE47713484}"/>
                </a:ext>
              </a:extLst>
            </p:cNvPr>
            <p:cNvSpPr txBox="1">
              <a:spLocks noChangeArrowheads="1"/>
            </p:cNvSpPr>
            <p:nvPr/>
          </p:nvSpPr>
          <p:spPr bwMode="auto">
            <a:xfrm>
              <a:off x="13430" y="8096"/>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1</a:t>
              </a:r>
              <a:endParaRPr lang="en-US" altLang="en-US"/>
            </a:p>
          </p:txBody>
        </p:sp>
        <p:sp>
          <p:nvSpPr>
            <p:cNvPr id="4110" name="Straight Connector 28">
              <a:extLst>
                <a:ext uri="{FF2B5EF4-FFF2-40B4-BE49-F238E27FC236}">
                  <a16:creationId xmlns:a16="http://schemas.microsoft.com/office/drawing/2014/main" id="{F0809EE0-DCC9-4364-93E6-30FB1591627F}"/>
                </a:ext>
              </a:extLst>
            </p:cNvPr>
            <p:cNvSpPr>
              <a:spLocks noChangeShapeType="1"/>
            </p:cNvSpPr>
            <p:nvPr/>
          </p:nvSpPr>
          <p:spPr bwMode="auto">
            <a:xfrm>
              <a:off x="95" y="6381"/>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1" name="Text Box 29">
              <a:extLst>
                <a:ext uri="{FF2B5EF4-FFF2-40B4-BE49-F238E27FC236}">
                  <a16:creationId xmlns:a16="http://schemas.microsoft.com/office/drawing/2014/main" id="{8ACE4721-C163-47B3-8648-24F794FCDB02}"/>
                </a:ext>
              </a:extLst>
            </p:cNvPr>
            <p:cNvSpPr txBox="1">
              <a:spLocks noChangeArrowheads="1"/>
            </p:cNvSpPr>
            <p:nvPr/>
          </p:nvSpPr>
          <p:spPr bwMode="auto">
            <a:xfrm>
              <a:off x="2286" y="3714"/>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2</a:t>
              </a:r>
              <a:endParaRPr lang="en-US" altLang="en-US"/>
            </a:p>
          </p:txBody>
        </p:sp>
        <p:sp>
          <p:nvSpPr>
            <p:cNvPr id="4112" name="Text Box 30">
              <a:extLst>
                <a:ext uri="{FF2B5EF4-FFF2-40B4-BE49-F238E27FC236}">
                  <a16:creationId xmlns:a16="http://schemas.microsoft.com/office/drawing/2014/main" id="{3B592FF5-A51E-4D07-A95E-0875BA22851C}"/>
                </a:ext>
              </a:extLst>
            </p:cNvPr>
            <p:cNvSpPr txBox="1">
              <a:spLocks noChangeArrowheads="1"/>
            </p:cNvSpPr>
            <p:nvPr/>
          </p:nvSpPr>
          <p:spPr bwMode="auto">
            <a:xfrm>
              <a:off x="13335" y="5143"/>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2</a:t>
              </a:r>
              <a:endParaRPr lang="en-US" altLang="en-US"/>
            </a:p>
          </p:txBody>
        </p:sp>
        <p:sp>
          <p:nvSpPr>
            <p:cNvPr id="4113" name="Straight Connector 31">
              <a:extLst>
                <a:ext uri="{FF2B5EF4-FFF2-40B4-BE49-F238E27FC236}">
                  <a16:creationId xmlns:a16="http://schemas.microsoft.com/office/drawing/2014/main" id="{638889D7-2F10-4A67-9814-13A421F96A4C}"/>
                </a:ext>
              </a:extLst>
            </p:cNvPr>
            <p:cNvSpPr>
              <a:spLocks noChangeShapeType="1"/>
            </p:cNvSpPr>
            <p:nvPr/>
          </p:nvSpPr>
          <p:spPr bwMode="auto">
            <a:xfrm>
              <a:off x="95" y="3619"/>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4" name="Text Box 32">
              <a:extLst>
                <a:ext uri="{FF2B5EF4-FFF2-40B4-BE49-F238E27FC236}">
                  <a16:creationId xmlns:a16="http://schemas.microsoft.com/office/drawing/2014/main" id="{153A4730-94AC-4CED-BF82-64DE52FE83B9}"/>
                </a:ext>
              </a:extLst>
            </p:cNvPr>
            <p:cNvSpPr txBox="1">
              <a:spLocks noChangeArrowheads="1"/>
            </p:cNvSpPr>
            <p:nvPr/>
          </p:nvSpPr>
          <p:spPr bwMode="auto">
            <a:xfrm>
              <a:off x="2286" y="952"/>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3</a:t>
              </a:r>
              <a:endParaRPr lang="en-US" altLang="en-US"/>
            </a:p>
          </p:txBody>
        </p:sp>
        <p:sp>
          <p:nvSpPr>
            <p:cNvPr id="4115" name="Text Box 33">
              <a:extLst>
                <a:ext uri="{FF2B5EF4-FFF2-40B4-BE49-F238E27FC236}">
                  <a16:creationId xmlns:a16="http://schemas.microsoft.com/office/drawing/2014/main" id="{973102B5-064C-4008-BE78-F9EEC2889679}"/>
                </a:ext>
              </a:extLst>
            </p:cNvPr>
            <p:cNvSpPr txBox="1">
              <a:spLocks noChangeArrowheads="1"/>
            </p:cNvSpPr>
            <p:nvPr/>
          </p:nvSpPr>
          <p:spPr bwMode="auto">
            <a:xfrm>
              <a:off x="13335" y="2381"/>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3</a:t>
              </a:r>
              <a:endParaRPr lang="en-US" altLang="en-US"/>
            </a:p>
          </p:txBody>
        </p:sp>
      </p:grpSp>
      <p:sp>
        <p:nvSpPr>
          <p:cNvPr id="4099" name="Rectangle 16">
            <a:extLst>
              <a:ext uri="{FF2B5EF4-FFF2-40B4-BE49-F238E27FC236}">
                <a16:creationId xmlns:a16="http://schemas.microsoft.com/office/drawing/2014/main" id="{D5FB7CAB-9573-4D6B-B54D-68FE4AF2E06E}"/>
              </a:ext>
            </a:extLst>
          </p:cNvPr>
          <p:cNvSpPr>
            <a:spLocks noChangeArrowheads="1"/>
          </p:cNvSpPr>
          <p:nvPr/>
        </p:nvSpPr>
        <p:spPr bwMode="auto">
          <a:xfrm>
            <a:off x="381000" y="38862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For a general system of N molecules with ni of its energy level, the thermodynamic probability of microstate of such is denoted by</a:t>
            </a:r>
          </a:p>
        </p:txBody>
      </p:sp>
      <p:sp>
        <p:nvSpPr>
          <p:cNvPr id="4100" name="Rectangle 18">
            <a:extLst>
              <a:ext uri="{FF2B5EF4-FFF2-40B4-BE49-F238E27FC236}">
                <a16:creationId xmlns:a16="http://schemas.microsoft.com/office/drawing/2014/main" id="{CC9E9BD4-935A-4E9F-A7C6-366466532106}"/>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4101" name="Picture 17">
            <a:extLst>
              <a:ext uri="{FF2B5EF4-FFF2-40B4-BE49-F238E27FC236}">
                <a16:creationId xmlns:a16="http://schemas.microsoft.com/office/drawing/2014/main" id="{6590B36C-8AA2-4F1D-8AB4-3726722E6DC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3400" y="5257800"/>
            <a:ext cx="3632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19">
            <a:extLst>
              <a:ext uri="{FF2B5EF4-FFF2-40B4-BE49-F238E27FC236}">
                <a16:creationId xmlns:a16="http://schemas.microsoft.com/office/drawing/2014/main" id="{0D06FCC5-AA33-4ED4-B2CB-82D8AB1390B8}"/>
              </a:ext>
            </a:extLst>
          </p:cNvPr>
          <p:cNvSpPr>
            <a:spLocks noChangeArrowheads="1"/>
          </p:cNvSpPr>
          <p:nvPr/>
        </p:nvSpPr>
        <p:spPr bwMode="auto">
          <a:xfrm>
            <a:off x="5105400" y="4724400"/>
            <a:ext cx="2743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a:extLst>
              <a:ext uri="{FF2B5EF4-FFF2-40B4-BE49-F238E27FC236}">
                <a16:creationId xmlns:a16="http://schemas.microsoft.com/office/drawing/2014/main" id="{07AE803F-36FA-4865-B731-01883D92EC0F}"/>
              </a:ext>
            </a:extLst>
          </p:cNvPr>
          <p:cNvSpPr>
            <a:spLocks noChangeArrowheads="1"/>
          </p:cNvSpPr>
          <p:nvPr/>
        </p:nvSpPr>
        <p:spPr bwMode="auto">
          <a:xfrm>
            <a:off x="381000" y="217488"/>
            <a:ext cx="8305800"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If the population is large, W will be large and we can treat W as a continuous function and obtain its maximum by differentiating and taking the log of both sides of equation 1</a:t>
            </a:r>
          </a:p>
        </p:txBody>
      </p:sp>
      <p:sp>
        <p:nvSpPr>
          <p:cNvPr id="5123" name="Rectangle 1">
            <a:extLst>
              <a:ext uri="{FF2B5EF4-FFF2-40B4-BE49-F238E27FC236}">
                <a16:creationId xmlns:a16="http://schemas.microsoft.com/office/drawing/2014/main" id="{8A44387A-738C-4A7A-BB02-2FBD88349211}"/>
              </a:ext>
            </a:extLst>
          </p:cNvPr>
          <p:cNvSpPr>
            <a:spLocks noChangeArrowheads="1"/>
          </p:cNvSpPr>
          <p:nvPr/>
        </p:nvSpPr>
        <p:spPr bwMode="auto">
          <a:xfrm>
            <a:off x="152400" y="207645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ln W = ln N! – Eln ni!			2</a:t>
            </a:r>
          </a:p>
          <a:p>
            <a:pPr algn="just"/>
            <a:r>
              <a:rPr lang="en-US" altLang="en-US" sz="2400">
                <a:latin typeface="Times New Roman" panose="02020603050405020304" pitchFamily="18" charset="0"/>
                <a:cs typeface="Times New Roman" panose="02020603050405020304" pitchFamily="18" charset="0"/>
              </a:rPr>
              <a:t>Since n is large, we can use the Stirling approximation i.e.</a:t>
            </a:r>
          </a:p>
          <a:p>
            <a:pPr algn="just"/>
            <a:r>
              <a:rPr lang="en-US" altLang="en-US" sz="2400">
                <a:latin typeface="Times New Roman" panose="02020603050405020304" pitchFamily="18" charset="0"/>
                <a:cs typeface="Times New Roman" panose="02020603050405020304" pitchFamily="18" charset="0"/>
              </a:rPr>
              <a:t>ln A! = A ln A – A </a:t>
            </a:r>
          </a:p>
        </p:txBody>
      </p:sp>
      <p:sp>
        <p:nvSpPr>
          <p:cNvPr id="5124" name="Rectangle 2">
            <a:extLst>
              <a:ext uri="{FF2B5EF4-FFF2-40B4-BE49-F238E27FC236}">
                <a16:creationId xmlns:a16="http://schemas.microsoft.com/office/drawing/2014/main" id="{7059BB5D-896D-4408-9BFC-61DC40C991EC}"/>
              </a:ext>
            </a:extLst>
          </p:cNvPr>
          <p:cNvSpPr>
            <a:spLocks noChangeArrowheads="1"/>
          </p:cNvSpPr>
          <p:nvPr/>
        </p:nvSpPr>
        <p:spPr bwMode="auto">
          <a:xfrm>
            <a:off x="152400" y="3232150"/>
            <a:ext cx="7924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ln W = N ln N – N – En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ln 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 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3</a:t>
            </a:r>
          </a:p>
          <a:p>
            <a:pPr algn="just">
              <a:lnSpc>
                <a:spcPct val="150000"/>
              </a:lnSpc>
            </a:pPr>
            <a:r>
              <a:rPr lang="en-US" altLang="en-US" sz="2400">
                <a:latin typeface="Times New Roman" panose="02020603050405020304" pitchFamily="18" charset="0"/>
                <a:cs typeface="Times New Roman" panose="02020603050405020304" pitchFamily="18" charset="0"/>
              </a:rPr>
              <a:t>Since En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 N</a:t>
            </a:r>
          </a:p>
          <a:p>
            <a:pPr algn="just">
              <a:lnSpc>
                <a:spcPct val="150000"/>
              </a:lnSpc>
            </a:pPr>
            <a:r>
              <a:rPr lang="en-US" altLang="en-US" sz="2400">
                <a:latin typeface="Times New Roman" panose="02020603050405020304" pitchFamily="18" charset="0"/>
                <a:cs typeface="Times New Roman" panose="02020603050405020304" pitchFamily="18" charset="0"/>
              </a:rPr>
              <a:t>ln W = N ln W – E 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ln 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4</a:t>
            </a:r>
          </a:p>
        </p:txBody>
      </p:sp>
      <p:sp>
        <p:nvSpPr>
          <p:cNvPr id="5125" name="Rectangle 4">
            <a:extLst>
              <a:ext uri="{FF2B5EF4-FFF2-40B4-BE49-F238E27FC236}">
                <a16:creationId xmlns:a16="http://schemas.microsoft.com/office/drawing/2014/main" id="{631DEC8D-33A2-4F77-B65F-3E71307C106C}"/>
              </a:ext>
            </a:extLst>
          </p:cNvPr>
          <p:cNvSpPr>
            <a:spLocks noChangeArrowheads="1"/>
          </p:cNvSpPr>
          <p:nvPr/>
        </p:nvSpPr>
        <p:spPr bwMode="auto">
          <a:xfrm>
            <a:off x="304800" y="5103813"/>
            <a:ext cx="83820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Suppose the population of quantum states has changed by small amount, then we have dn</a:t>
            </a:r>
            <a:r>
              <a:rPr lang="en-US" altLang="en-US" sz="2400" baseline="-25000">
                <a:latin typeface="Times New Roman" panose="02020603050405020304" pitchFamily="18" charset="0"/>
                <a:cs typeface="Times New Roman" panose="02020603050405020304" pitchFamily="18" charset="0"/>
              </a:rPr>
              <a:t>1</a:t>
            </a:r>
            <a:r>
              <a:rPr lang="en-US" altLang="en-US" sz="2400">
                <a:latin typeface="Times New Roman" panose="02020603050405020304" pitchFamily="18" charset="0"/>
                <a:cs typeface="Times New Roman" panose="02020603050405020304" pitchFamily="18" charset="0"/>
              </a:rPr>
              <a:t>, dn</a:t>
            </a:r>
            <a:r>
              <a:rPr lang="en-US" altLang="en-US" sz="2400" baseline="-25000">
                <a:latin typeface="Times New Roman" panose="02020603050405020304" pitchFamily="18" charset="0"/>
                <a:cs typeface="Times New Roman" panose="02020603050405020304" pitchFamily="18" charset="0"/>
              </a:rPr>
              <a:t>2</a:t>
            </a:r>
            <a:r>
              <a:rPr lang="en-US" altLang="en-US" sz="2400">
                <a:latin typeface="Times New Roman" panose="02020603050405020304" pitchFamily="18" charset="0"/>
                <a:cs typeface="Times New Roman" panose="02020603050405020304" pitchFamily="18" charset="0"/>
              </a:rPr>
              <a:t>, dn</a:t>
            </a:r>
            <a:r>
              <a:rPr lang="en-US" altLang="en-US" sz="2400" baseline="-25000">
                <a:latin typeface="Times New Roman" panose="02020603050405020304" pitchFamily="18" charset="0"/>
                <a:cs typeface="Times New Roman" panose="02020603050405020304" pitchFamily="18" charset="0"/>
              </a:rPr>
              <a:t>3</a:t>
            </a:r>
            <a:r>
              <a:rPr lang="en-US" altLang="en-US" sz="2400">
                <a:latin typeface="Times New Roman" panose="02020603050405020304" pitchFamily="18" charset="0"/>
                <a:cs typeface="Times New Roman" panose="02020603050405020304" pitchFamily="18" charset="0"/>
              </a:rPr>
              <a:t> … dn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then the resulting change in ln W is obtained by differentiating equation 4 above and omitting N ln 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1A53FDDF-8FE0-450B-A6DD-FF61E04117CB}"/>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5113" y="152400"/>
            <a:ext cx="52212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1">
            <a:extLst>
              <a:ext uri="{FF2B5EF4-FFF2-40B4-BE49-F238E27FC236}">
                <a16:creationId xmlns:a16="http://schemas.microsoft.com/office/drawing/2014/main" id="{C9A3DE12-613A-4725-AE6A-B266AFA05D98}"/>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19200" y="762000"/>
            <a:ext cx="35655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3">
            <a:extLst>
              <a:ext uri="{FF2B5EF4-FFF2-40B4-BE49-F238E27FC236}">
                <a16:creationId xmlns:a16="http://schemas.microsoft.com/office/drawing/2014/main" id="{013D0E6C-057E-4175-95EF-FA1DBF2EE284}"/>
              </a:ext>
            </a:extLst>
          </p:cNvPr>
          <p:cNvSpPr>
            <a:spLocks noChangeArrowheads="1"/>
          </p:cNvSpPr>
          <p:nvPr/>
        </p:nvSpPr>
        <p:spPr bwMode="auto">
          <a:xfrm>
            <a:off x="228600" y="4278313"/>
            <a:ext cx="914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6149" name="Rectangle 4">
            <a:extLst>
              <a:ext uri="{FF2B5EF4-FFF2-40B4-BE49-F238E27FC236}">
                <a16:creationId xmlns:a16="http://schemas.microsoft.com/office/drawing/2014/main" id="{4AD42E34-262D-44BD-90F4-DF9FB3C1494F}"/>
              </a:ext>
            </a:extLst>
          </p:cNvPr>
          <p:cNvSpPr>
            <a:spLocks noChangeArrowheads="1"/>
          </p:cNvSpPr>
          <p:nvPr/>
        </p:nvSpPr>
        <p:spPr bwMode="auto">
          <a:xfrm>
            <a:off x="457200" y="83343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 </a:t>
            </a:r>
          </a:p>
        </p:txBody>
      </p:sp>
      <p:sp>
        <p:nvSpPr>
          <p:cNvPr id="6150" name="Rectangle 5">
            <a:extLst>
              <a:ext uri="{FF2B5EF4-FFF2-40B4-BE49-F238E27FC236}">
                <a16:creationId xmlns:a16="http://schemas.microsoft.com/office/drawing/2014/main" id="{D88A9004-1728-4C3F-9D84-2598C5C8CC15}"/>
              </a:ext>
            </a:extLst>
          </p:cNvPr>
          <p:cNvSpPr>
            <a:spLocks noChangeArrowheads="1"/>
          </p:cNvSpPr>
          <p:nvPr/>
        </p:nvSpPr>
        <p:spPr bwMode="auto">
          <a:xfrm>
            <a:off x="457200" y="1524000"/>
            <a:ext cx="2498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Multiply n</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by 1/n</a:t>
            </a:r>
            <a:r>
              <a:rPr lang="en-US" altLang="en-US" sz="2400" baseline="-25000">
                <a:latin typeface="Times New Roman" panose="02020603050405020304" pitchFamily="18" charset="0"/>
                <a:cs typeface="Times New Roman" panose="02020603050405020304" pitchFamily="18" charset="0"/>
              </a:rPr>
              <a:t>i</a:t>
            </a:r>
            <a:endParaRPr lang="en-US" altLang="en-US" sz="2400">
              <a:latin typeface="Times New Roman" panose="02020603050405020304" pitchFamily="18" charset="0"/>
              <a:cs typeface="Times New Roman" panose="02020603050405020304" pitchFamily="18" charset="0"/>
            </a:endParaRPr>
          </a:p>
        </p:txBody>
      </p:sp>
      <p:sp>
        <p:nvSpPr>
          <p:cNvPr id="6151" name="Rectangle 6">
            <a:extLst>
              <a:ext uri="{FF2B5EF4-FFF2-40B4-BE49-F238E27FC236}">
                <a16:creationId xmlns:a16="http://schemas.microsoft.com/office/drawing/2014/main" id="{42358DC3-B434-4CFF-84E7-9762CA926EB0}"/>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6152" name="Picture 5">
            <a:extLst>
              <a:ext uri="{FF2B5EF4-FFF2-40B4-BE49-F238E27FC236}">
                <a16:creationId xmlns:a16="http://schemas.microsoft.com/office/drawing/2014/main" id="{7659CFE2-9FE1-461C-B08E-5E1621F412E5}"/>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 y="2057400"/>
            <a:ext cx="514508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7">
            <a:extLst>
              <a:ext uri="{FF2B5EF4-FFF2-40B4-BE49-F238E27FC236}">
                <a16:creationId xmlns:a16="http://schemas.microsoft.com/office/drawing/2014/main" id="{A29FFCD3-37B4-4113-B9B1-481C504CA442}"/>
              </a:ext>
            </a:extLst>
          </p:cNvPr>
          <p:cNvSpPr>
            <a:spLocks noChangeArrowheads="1"/>
          </p:cNvSpPr>
          <p:nvPr/>
        </p:nvSpPr>
        <p:spPr bwMode="auto">
          <a:xfrm>
            <a:off x="457200" y="800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6154" name="Rectangle 9">
            <a:extLst>
              <a:ext uri="{FF2B5EF4-FFF2-40B4-BE49-F238E27FC236}">
                <a16:creationId xmlns:a16="http://schemas.microsoft.com/office/drawing/2014/main" id="{AB7E35EF-F3E1-4A1C-9BC9-834C869E62FC}"/>
              </a:ext>
            </a:extLst>
          </p:cNvPr>
          <p:cNvSpPr>
            <a:spLocks noChangeArrowheads="1"/>
          </p:cNvSpPr>
          <p:nvPr/>
        </p:nvSpPr>
        <p:spPr bwMode="auto">
          <a:xfrm>
            <a:off x="685800" y="3276600"/>
            <a:ext cx="4349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a:t>
            </a:r>
          </a:p>
        </p:txBody>
      </p:sp>
      <p:pic>
        <p:nvPicPr>
          <p:cNvPr id="6155" name="Picture 8">
            <a:extLst>
              <a:ext uri="{FF2B5EF4-FFF2-40B4-BE49-F238E27FC236}">
                <a16:creationId xmlns:a16="http://schemas.microsoft.com/office/drawing/2014/main" id="{4A95DEA8-ACC1-4172-976C-5943F2586ECC}"/>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9875" y="3200400"/>
            <a:ext cx="39465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6" name="Rectangle 10">
            <a:extLst>
              <a:ext uri="{FF2B5EF4-FFF2-40B4-BE49-F238E27FC236}">
                <a16:creationId xmlns:a16="http://schemas.microsoft.com/office/drawing/2014/main" id="{D3A497C6-3336-467B-8F73-9C813F05F9CF}"/>
              </a:ext>
            </a:extLst>
          </p:cNvPr>
          <p:cNvSpPr>
            <a:spLocks noChangeArrowheads="1"/>
          </p:cNvSpPr>
          <p:nvPr/>
        </p:nvSpPr>
        <p:spPr bwMode="auto">
          <a:xfrm>
            <a:off x="5334000" y="3184525"/>
            <a:ext cx="3429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1200">
                <a:latin typeface="Bookman Old Style" panose="02050604050505020204" pitchFamily="18" charset="0"/>
                <a:cs typeface="Times New Roman" panose="02020603050405020304" pitchFamily="18" charset="0"/>
              </a:rPr>
              <a:t>					</a:t>
            </a:r>
            <a:r>
              <a:rPr lang="en-US" altLang="en-US" sz="2400">
                <a:latin typeface="Times New Roman" panose="02020603050405020304" pitchFamily="18" charset="0"/>
                <a:cs typeface="Times New Roman" panose="02020603050405020304" pitchFamily="18" charset="0"/>
              </a:rPr>
              <a:t>4b</a:t>
            </a:r>
          </a:p>
        </p:txBody>
      </p:sp>
      <p:sp>
        <p:nvSpPr>
          <p:cNvPr id="6157" name="Rectangle 11">
            <a:extLst>
              <a:ext uri="{FF2B5EF4-FFF2-40B4-BE49-F238E27FC236}">
                <a16:creationId xmlns:a16="http://schemas.microsoft.com/office/drawing/2014/main" id="{263B5018-3405-4F83-86BE-413169B2FE82}"/>
              </a:ext>
            </a:extLst>
          </p:cNvPr>
          <p:cNvSpPr>
            <a:spLocks noChangeArrowheads="1"/>
          </p:cNvSpPr>
          <p:nvPr/>
        </p:nvSpPr>
        <p:spPr bwMode="auto">
          <a:xfrm>
            <a:off x="304800" y="4038600"/>
            <a:ext cx="3317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For maximum, dln W = 0</a:t>
            </a:r>
          </a:p>
        </p:txBody>
      </p:sp>
      <p:sp>
        <p:nvSpPr>
          <p:cNvPr id="6158" name="Rectangle 13">
            <a:extLst>
              <a:ext uri="{FF2B5EF4-FFF2-40B4-BE49-F238E27FC236}">
                <a16:creationId xmlns:a16="http://schemas.microsoft.com/office/drawing/2014/main" id="{F93CD0FB-C8F1-4AC2-9A63-383EDBE40D4D}"/>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6159" name="Picture 12">
            <a:extLst>
              <a:ext uri="{FF2B5EF4-FFF2-40B4-BE49-F238E27FC236}">
                <a16:creationId xmlns:a16="http://schemas.microsoft.com/office/drawing/2014/main" id="{6ECECBBD-6010-4BE9-9E36-462E17C7E01D}"/>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 y="4572000"/>
            <a:ext cx="39465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0" name="Rectangle 14">
            <a:extLst>
              <a:ext uri="{FF2B5EF4-FFF2-40B4-BE49-F238E27FC236}">
                <a16:creationId xmlns:a16="http://schemas.microsoft.com/office/drawing/2014/main" id="{1A77BE09-6947-4E0F-8388-3AD984BB0C69}"/>
              </a:ext>
            </a:extLst>
          </p:cNvPr>
          <p:cNvSpPr>
            <a:spLocks noChangeArrowheads="1"/>
          </p:cNvSpPr>
          <p:nvPr/>
        </p:nvSpPr>
        <p:spPr bwMode="auto">
          <a:xfrm>
            <a:off x="4419600" y="4648200"/>
            <a:ext cx="533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 0				5</a:t>
            </a:r>
          </a:p>
        </p:txBody>
      </p:sp>
      <p:sp>
        <p:nvSpPr>
          <p:cNvPr id="6161" name="Rectangle 15">
            <a:extLst>
              <a:ext uri="{FF2B5EF4-FFF2-40B4-BE49-F238E27FC236}">
                <a16:creationId xmlns:a16="http://schemas.microsoft.com/office/drawing/2014/main" id="{7330CF5D-26D9-41BD-B0DA-B80DCEA1047C}"/>
              </a:ext>
            </a:extLst>
          </p:cNvPr>
          <p:cNvSpPr>
            <a:spLocks noChangeArrowheads="1"/>
          </p:cNvSpPr>
          <p:nvPr/>
        </p:nvSpPr>
        <p:spPr bwMode="auto">
          <a:xfrm>
            <a:off x="152400" y="5429250"/>
            <a:ext cx="8763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By stipulation of an isolated assembly, the total number of molecule is constant and the same is true of the energy, hence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5">
            <a:extLst>
              <a:ext uri="{FF2B5EF4-FFF2-40B4-BE49-F238E27FC236}">
                <a16:creationId xmlns:a16="http://schemas.microsoft.com/office/drawing/2014/main" id="{625EA8D1-0F2B-416D-8A4F-348311419380}"/>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71" name="Picture 14">
            <a:extLst>
              <a:ext uri="{FF2B5EF4-FFF2-40B4-BE49-F238E27FC236}">
                <a16:creationId xmlns:a16="http://schemas.microsoft.com/office/drawing/2014/main" id="{3CCE8ADF-D0C7-42BD-9296-B071E037F5B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4463" y="152400"/>
            <a:ext cx="381793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16">
            <a:extLst>
              <a:ext uri="{FF2B5EF4-FFF2-40B4-BE49-F238E27FC236}">
                <a16:creationId xmlns:a16="http://schemas.microsoft.com/office/drawing/2014/main" id="{68E4632F-C11F-4B01-BD96-AFEC32FD20FD}"/>
              </a:ext>
            </a:extLst>
          </p:cNvPr>
          <p:cNvSpPr>
            <a:spLocks noChangeArrowheads="1"/>
          </p:cNvSpPr>
          <p:nvPr/>
        </p:nvSpPr>
        <p:spPr bwMode="auto">
          <a:xfrm>
            <a:off x="0" y="1524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6a</a:t>
            </a:r>
          </a:p>
        </p:txBody>
      </p:sp>
      <p:sp>
        <p:nvSpPr>
          <p:cNvPr id="7173" name="Rectangle 18">
            <a:extLst>
              <a:ext uri="{FF2B5EF4-FFF2-40B4-BE49-F238E27FC236}">
                <a16:creationId xmlns:a16="http://schemas.microsoft.com/office/drawing/2014/main" id="{1A1B47EC-3C4A-4859-BFDC-51003D083725}"/>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74" name="Picture 17">
            <a:extLst>
              <a:ext uri="{FF2B5EF4-FFF2-40B4-BE49-F238E27FC236}">
                <a16:creationId xmlns:a16="http://schemas.microsoft.com/office/drawing/2014/main" id="{AECA9F8E-2C11-4677-8D7C-66DCE779E8B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838200"/>
            <a:ext cx="43227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Rectangle 19">
            <a:extLst>
              <a:ext uri="{FF2B5EF4-FFF2-40B4-BE49-F238E27FC236}">
                <a16:creationId xmlns:a16="http://schemas.microsoft.com/office/drawing/2014/main" id="{003D70C4-33FC-4175-BE77-D22E3500CA68}"/>
              </a:ext>
            </a:extLst>
          </p:cNvPr>
          <p:cNvSpPr>
            <a:spLocks noChangeArrowheads="1"/>
          </p:cNvSpPr>
          <p:nvPr/>
        </p:nvSpPr>
        <p:spPr bwMode="auto">
          <a:xfrm>
            <a:off x="0" y="6381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1200">
                <a:latin typeface="Bookman Old Style" panose="02050604050505020204" pitchFamily="18" charset="0"/>
                <a:cs typeface="Times New Roman" panose="02020603050405020304" pitchFamily="18" charset="0"/>
              </a:rPr>
              <a:t>				6b</a:t>
            </a:r>
            <a:endParaRPr lang="en-US" altLang="en-US">
              <a:latin typeface="Calibri" panose="020F0502020204030204" pitchFamily="34" charset="0"/>
            </a:endParaRPr>
          </a:p>
        </p:txBody>
      </p:sp>
      <p:sp>
        <p:nvSpPr>
          <p:cNvPr id="7176" name="Rectangle 16">
            <a:extLst>
              <a:ext uri="{FF2B5EF4-FFF2-40B4-BE49-F238E27FC236}">
                <a16:creationId xmlns:a16="http://schemas.microsoft.com/office/drawing/2014/main" id="{2CC207F0-DB9D-4CF0-B0C9-90BC34DDB562}"/>
              </a:ext>
            </a:extLst>
          </p:cNvPr>
          <p:cNvSpPr>
            <a:spLocks noChangeArrowheads="1"/>
          </p:cNvSpPr>
          <p:nvPr/>
        </p:nvSpPr>
        <p:spPr bwMode="auto">
          <a:xfrm>
            <a:off x="152400" y="83343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6b</a:t>
            </a:r>
          </a:p>
        </p:txBody>
      </p:sp>
      <p:sp>
        <p:nvSpPr>
          <p:cNvPr id="7177" name="Rectangle 20">
            <a:extLst>
              <a:ext uri="{FF2B5EF4-FFF2-40B4-BE49-F238E27FC236}">
                <a16:creationId xmlns:a16="http://schemas.microsoft.com/office/drawing/2014/main" id="{86467515-743F-4775-BD83-01A6647ED1F7}"/>
              </a:ext>
            </a:extLst>
          </p:cNvPr>
          <p:cNvSpPr>
            <a:spLocks noChangeArrowheads="1"/>
          </p:cNvSpPr>
          <p:nvPr/>
        </p:nvSpPr>
        <p:spPr bwMode="auto">
          <a:xfrm>
            <a:off x="152400" y="1524000"/>
            <a:ext cx="4918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On differentiating equations 6a and 6b</a:t>
            </a:r>
          </a:p>
        </p:txBody>
      </p:sp>
      <p:sp>
        <p:nvSpPr>
          <p:cNvPr id="7178" name="Rectangle 22">
            <a:extLst>
              <a:ext uri="{FF2B5EF4-FFF2-40B4-BE49-F238E27FC236}">
                <a16:creationId xmlns:a16="http://schemas.microsoft.com/office/drawing/2014/main" id="{111A54F6-BA10-4738-95FB-3DC0130905E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79" name="Picture 21">
            <a:extLst>
              <a:ext uri="{FF2B5EF4-FFF2-40B4-BE49-F238E27FC236}">
                <a16:creationId xmlns:a16="http://schemas.microsoft.com/office/drawing/2014/main" id="{D6081824-47E7-4BA7-A0C0-0C3F402E6132}"/>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 y="1981200"/>
            <a:ext cx="1516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0" name="Rectangle 23">
            <a:extLst>
              <a:ext uri="{FF2B5EF4-FFF2-40B4-BE49-F238E27FC236}">
                <a16:creationId xmlns:a16="http://schemas.microsoft.com/office/drawing/2014/main" id="{A5521143-2E9F-456F-8C57-5CA6F83A70FA}"/>
              </a:ext>
            </a:extLst>
          </p:cNvPr>
          <p:cNvSpPr>
            <a:spLocks noChangeArrowheads="1"/>
          </p:cNvSpPr>
          <p:nvPr/>
        </p:nvSpPr>
        <p:spPr bwMode="auto">
          <a:xfrm>
            <a:off x="381000" y="2117725"/>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7a </a:t>
            </a:r>
          </a:p>
        </p:txBody>
      </p:sp>
      <p:sp>
        <p:nvSpPr>
          <p:cNvPr id="7181" name="Rectangle 25">
            <a:extLst>
              <a:ext uri="{FF2B5EF4-FFF2-40B4-BE49-F238E27FC236}">
                <a16:creationId xmlns:a16="http://schemas.microsoft.com/office/drawing/2014/main" id="{C82E728A-68BA-417D-9FAE-685D4BA10C1C}"/>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82" name="Picture 24">
            <a:extLst>
              <a:ext uri="{FF2B5EF4-FFF2-40B4-BE49-F238E27FC236}">
                <a16:creationId xmlns:a16="http://schemas.microsoft.com/office/drawing/2014/main" id="{89DC7AF5-03BA-4E9E-99FB-3FACB725EFFA}"/>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 y="2590800"/>
            <a:ext cx="1997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3" name="Rectangle 26">
            <a:extLst>
              <a:ext uri="{FF2B5EF4-FFF2-40B4-BE49-F238E27FC236}">
                <a16:creationId xmlns:a16="http://schemas.microsoft.com/office/drawing/2014/main" id="{A95DCCE9-147B-4875-80A8-86A56C920934}"/>
              </a:ext>
            </a:extLst>
          </p:cNvPr>
          <p:cNvSpPr>
            <a:spLocks noChangeArrowheads="1"/>
          </p:cNvSpPr>
          <p:nvPr/>
        </p:nvSpPr>
        <p:spPr bwMode="auto">
          <a:xfrm>
            <a:off x="381000" y="2574925"/>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						7b </a:t>
            </a:r>
          </a:p>
        </p:txBody>
      </p:sp>
      <p:sp>
        <p:nvSpPr>
          <p:cNvPr id="7184" name="Rectangle 33">
            <a:extLst>
              <a:ext uri="{FF2B5EF4-FFF2-40B4-BE49-F238E27FC236}">
                <a16:creationId xmlns:a16="http://schemas.microsoft.com/office/drawing/2014/main" id="{55DD9735-FE8F-47DB-B2B7-35560F3EC4EB}"/>
              </a:ext>
            </a:extLst>
          </p:cNvPr>
          <p:cNvSpPr>
            <a:spLocks noChangeArrowheads="1"/>
          </p:cNvSpPr>
          <p:nvPr/>
        </p:nvSpPr>
        <p:spPr bwMode="auto">
          <a:xfrm>
            <a:off x="304800" y="3248025"/>
            <a:ext cx="914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Using the Le Grange’s principle, multiply equation 7a by     and equation 7b by </a:t>
            </a:r>
          </a:p>
          <a:p>
            <a:pPr eaLnBrk="1" hangingPunct="1"/>
            <a:r>
              <a:rPr lang="en-US" altLang="en-US" sz="2400">
                <a:latin typeface="Times New Roman" panose="02020603050405020304" pitchFamily="18" charset="0"/>
                <a:cs typeface="Times New Roman" panose="02020603050405020304" pitchFamily="18" charset="0"/>
              </a:rPr>
              <a:t> </a:t>
            </a:r>
          </a:p>
        </p:txBody>
      </p:sp>
      <p:pic>
        <p:nvPicPr>
          <p:cNvPr id="7185" name="Picture 32">
            <a:extLst>
              <a:ext uri="{FF2B5EF4-FFF2-40B4-BE49-F238E27FC236}">
                <a16:creationId xmlns:a16="http://schemas.microsoft.com/office/drawing/2014/main" id="{9A0A05F4-F1D6-4DEE-8743-CD1CCD8C089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91400" y="3276600"/>
            <a:ext cx="304800"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6" name="Picture 35">
            <a:extLst>
              <a:ext uri="{FF2B5EF4-FFF2-40B4-BE49-F238E27FC236}">
                <a16:creationId xmlns:a16="http://schemas.microsoft.com/office/drawing/2014/main" id="{5F4B905E-6C8A-4B4C-9A95-95F2CB424655}"/>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3000" y="3657600"/>
            <a:ext cx="304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7" name="Rectangle 36">
            <a:extLst>
              <a:ext uri="{FF2B5EF4-FFF2-40B4-BE49-F238E27FC236}">
                <a16:creationId xmlns:a16="http://schemas.microsoft.com/office/drawing/2014/main" id="{7DEDF89B-FA51-4EA9-950A-CA92EE2CF028}"/>
              </a:ext>
            </a:extLst>
          </p:cNvPr>
          <p:cNvSpPr>
            <a:spLocks noChangeArrowheads="1"/>
          </p:cNvSpPr>
          <p:nvPr/>
        </p:nvSpPr>
        <p:spPr bwMode="auto">
          <a:xfrm>
            <a:off x="1600200" y="3733800"/>
            <a:ext cx="41640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and add the results to equation 5</a:t>
            </a:r>
          </a:p>
        </p:txBody>
      </p:sp>
      <p:sp>
        <p:nvSpPr>
          <p:cNvPr id="7188" name="Rectangle 38">
            <a:extLst>
              <a:ext uri="{FF2B5EF4-FFF2-40B4-BE49-F238E27FC236}">
                <a16:creationId xmlns:a16="http://schemas.microsoft.com/office/drawing/2014/main" id="{12645419-2E48-4B23-B49B-E51832062D3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89" name="Picture 37">
            <a:extLst>
              <a:ext uri="{FF2B5EF4-FFF2-40B4-BE49-F238E27FC236}">
                <a16:creationId xmlns:a16="http://schemas.microsoft.com/office/drawing/2014/main" id="{5B363F66-BB30-4AFE-9FDC-5417747745D2}"/>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 y="4495800"/>
            <a:ext cx="13763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0" name="Rectangle 39">
            <a:extLst>
              <a:ext uri="{FF2B5EF4-FFF2-40B4-BE49-F238E27FC236}">
                <a16:creationId xmlns:a16="http://schemas.microsoft.com/office/drawing/2014/main" id="{C0AC01B0-C0B6-47C5-B836-9DBD207F8C46}"/>
              </a:ext>
            </a:extLst>
          </p:cNvPr>
          <p:cNvSpPr>
            <a:spLocks noChangeArrowheads="1"/>
          </p:cNvSpPr>
          <p:nvPr/>
        </p:nvSpPr>
        <p:spPr bwMode="auto">
          <a:xfrm>
            <a:off x="0" y="4608513"/>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 						7c </a:t>
            </a:r>
          </a:p>
        </p:txBody>
      </p:sp>
      <p:sp>
        <p:nvSpPr>
          <p:cNvPr id="7191" name="Rectangle 41">
            <a:extLst>
              <a:ext uri="{FF2B5EF4-FFF2-40B4-BE49-F238E27FC236}">
                <a16:creationId xmlns:a16="http://schemas.microsoft.com/office/drawing/2014/main" id="{695B9D86-C1D9-458F-9C7D-7CDA5E169394}"/>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92" name="Rectangle 42">
            <a:extLst>
              <a:ext uri="{FF2B5EF4-FFF2-40B4-BE49-F238E27FC236}">
                <a16:creationId xmlns:a16="http://schemas.microsoft.com/office/drawing/2014/main" id="{DF63CD0B-0A47-4C77-A6E0-D174500DE0BD}"/>
              </a:ext>
            </a:extLst>
          </p:cNvPr>
          <p:cNvSpPr>
            <a:spLocks noChangeArrowheads="1"/>
          </p:cNvSpPr>
          <p:nvPr/>
        </p:nvSpPr>
        <p:spPr bwMode="auto">
          <a:xfrm>
            <a:off x="228600" y="5332413"/>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						7d </a:t>
            </a:r>
          </a:p>
        </p:txBody>
      </p:sp>
      <p:sp>
        <p:nvSpPr>
          <p:cNvPr id="7193" name="Rectangle 44">
            <a:extLst>
              <a:ext uri="{FF2B5EF4-FFF2-40B4-BE49-F238E27FC236}">
                <a16:creationId xmlns:a16="http://schemas.microsoft.com/office/drawing/2014/main" id="{E25FDD02-1858-441D-BE16-05810D3FAA6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94" name="Picture 43">
            <a:extLst>
              <a:ext uri="{FF2B5EF4-FFF2-40B4-BE49-F238E27FC236}">
                <a16:creationId xmlns:a16="http://schemas.microsoft.com/office/drawing/2014/main" id="{901E1FAD-B8B9-4E44-9CA0-C1EE9EA1B1BB}"/>
              </a:ext>
            </a:extLst>
          </p:cNvPr>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3400" y="5257800"/>
            <a:ext cx="17684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5" name="Rectangle 46">
            <a:extLst>
              <a:ext uri="{FF2B5EF4-FFF2-40B4-BE49-F238E27FC236}">
                <a16:creationId xmlns:a16="http://schemas.microsoft.com/office/drawing/2014/main" id="{89AEA7DC-ABB1-462A-97B8-EAEA5499207C}"/>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7196" name="Picture 45">
            <a:extLst>
              <a:ext uri="{FF2B5EF4-FFF2-40B4-BE49-F238E27FC236}">
                <a16:creationId xmlns:a16="http://schemas.microsoft.com/office/drawing/2014/main" id="{9A9A2078-BBE7-42CC-B822-545BA52E5FAD}"/>
              </a:ext>
            </a:extLst>
          </p:cNvPr>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6296025"/>
            <a:ext cx="70104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7" name="Rectangle 47">
            <a:extLst>
              <a:ext uri="{FF2B5EF4-FFF2-40B4-BE49-F238E27FC236}">
                <a16:creationId xmlns:a16="http://schemas.microsoft.com/office/drawing/2014/main" id="{1642CBDC-9861-4D23-A4ED-9D2F4E286AA1}"/>
              </a:ext>
            </a:extLst>
          </p:cNvPr>
          <p:cNvSpPr>
            <a:spLocks noChangeArrowheads="1"/>
          </p:cNvSpPr>
          <p:nvPr/>
        </p:nvSpPr>
        <p:spPr bwMode="auto">
          <a:xfrm>
            <a:off x="7239000" y="5562600"/>
            <a:ext cx="1600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1059A9CF-5252-43BA-9E81-6324F3857F79}"/>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66800" y="127000"/>
            <a:ext cx="3810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1">
            <a:extLst>
              <a:ext uri="{FF2B5EF4-FFF2-40B4-BE49-F238E27FC236}">
                <a16:creationId xmlns:a16="http://schemas.microsoft.com/office/drawing/2014/main" id="{9FE3529D-7915-46E0-889A-09C63A06BC4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30163"/>
            <a:ext cx="3048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3">
            <a:extLst>
              <a:ext uri="{FF2B5EF4-FFF2-40B4-BE49-F238E27FC236}">
                <a16:creationId xmlns:a16="http://schemas.microsoft.com/office/drawing/2014/main" id="{19D4D72A-8C89-4A51-8889-236FE1EBD739}"/>
              </a:ext>
            </a:extLst>
          </p:cNvPr>
          <p:cNvSpPr>
            <a:spLocks noChangeArrowheads="1"/>
          </p:cNvSpPr>
          <p:nvPr/>
        </p:nvSpPr>
        <p:spPr bwMode="auto">
          <a:xfrm>
            <a:off x="76200" y="152400"/>
            <a:ext cx="8804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Where    </a:t>
            </a:r>
            <a:r>
              <a:rPr lang="en-US" altLang="en-US" sz="2400">
                <a:latin typeface="Bookman Old Style" panose="02050604050505020204" pitchFamily="18" charset="0"/>
                <a:cs typeface="Times New Roman" panose="02020603050405020304" pitchFamily="18" charset="0"/>
              </a:rPr>
              <a:t>and     </a:t>
            </a:r>
            <a:r>
              <a:rPr lang="en-US" altLang="en-US" sz="2400">
                <a:latin typeface="Times New Roman" panose="02020603050405020304" pitchFamily="18" charset="0"/>
                <a:cs typeface="Times New Roman" panose="02020603050405020304" pitchFamily="18" charset="0"/>
              </a:rPr>
              <a:t>are constants whose value is to be determined. On rewriting equation 8, we have</a:t>
            </a:r>
          </a:p>
          <a:p>
            <a:pPr algn="just" eaLnBrk="1" hangingPunct="1"/>
            <a:r>
              <a:rPr lang="en-US" altLang="en-US" sz="2400">
                <a:latin typeface="Times New Roman" panose="02020603050405020304" pitchFamily="18" charset="0"/>
                <a:cs typeface="Times New Roman" panose="02020603050405020304" pitchFamily="18" charset="0"/>
              </a:rPr>
              <a:t> </a:t>
            </a:r>
          </a:p>
        </p:txBody>
      </p:sp>
      <p:pic>
        <p:nvPicPr>
          <p:cNvPr id="8197" name="Picture 6">
            <a:extLst>
              <a:ext uri="{FF2B5EF4-FFF2-40B4-BE49-F238E27FC236}">
                <a16:creationId xmlns:a16="http://schemas.microsoft.com/office/drawing/2014/main" id="{CD5A20C6-C64F-457F-9E7A-14725FE0A0CE}"/>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8600" y="1066800"/>
            <a:ext cx="5270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8">
            <a:extLst>
              <a:ext uri="{FF2B5EF4-FFF2-40B4-BE49-F238E27FC236}">
                <a16:creationId xmlns:a16="http://schemas.microsoft.com/office/drawing/2014/main" id="{8864DCB1-9DDF-4E2A-A843-C109B960761A}"/>
              </a:ext>
            </a:extLst>
          </p:cNvPr>
          <p:cNvSpPr>
            <a:spLocks noChangeArrowheads="1"/>
          </p:cNvSpPr>
          <p:nvPr/>
        </p:nvSpPr>
        <p:spPr bwMode="auto">
          <a:xfrm>
            <a:off x="304800" y="1828800"/>
            <a:ext cx="484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If </a:t>
            </a:r>
          </a:p>
        </p:txBody>
      </p:sp>
      <p:pic>
        <p:nvPicPr>
          <p:cNvPr id="8199" name="Picture 7">
            <a:extLst>
              <a:ext uri="{FF2B5EF4-FFF2-40B4-BE49-F238E27FC236}">
                <a16:creationId xmlns:a16="http://schemas.microsoft.com/office/drawing/2014/main" id="{00EFCA7C-7D08-4244-9D19-FBF6D40C5D32}"/>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 y="1828800"/>
            <a:ext cx="1516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Rectangle 9">
            <a:extLst>
              <a:ext uri="{FF2B5EF4-FFF2-40B4-BE49-F238E27FC236}">
                <a16:creationId xmlns:a16="http://schemas.microsoft.com/office/drawing/2014/main" id="{693D3335-2CEB-4C3B-91D8-BF0270863F85}"/>
              </a:ext>
            </a:extLst>
          </p:cNvPr>
          <p:cNvSpPr>
            <a:spLocks noChangeArrowheads="1"/>
          </p:cNvSpPr>
          <p:nvPr/>
        </p:nvSpPr>
        <p:spPr bwMode="auto">
          <a:xfrm>
            <a:off x="0" y="6381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pic>
        <p:nvPicPr>
          <p:cNvPr id="8201" name="Picture 10">
            <a:extLst>
              <a:ext uri="{FF2B5EF4-FFF2-40B4-BE49-F238E27FC236}">
                <a16:creationId xmlns:a16="http://schemas.microsoft.com/office/drawing/2014/main" id="{B6DCF427-311B-4023-AFB5-8D8386996F77}"/>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8600" y="2438400"/>
            <a:ext cx="46878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2">
            <a:extLst>
              <a:ext uri="{FF2B5EF4-FFF2-40B4-BE49-F238E27FC236}">
                <a16:creationId xmlns:a16="http://schemas.microsoft.com/office/drawing/2014/main" id="{CEBB8301-C773-4D47-B451-9A5DB3864862}"/>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81200" y="3429000"/>
            <a:ext cx="38100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1">
            <a:extLst>
              <a:ext uri="{FF2B5EF4-FFF2-40B4-BE49-F238E27FC236}">
                <a16:creationId xmlns:a16="http://schemas.microsoft.com/office/drawing/2014/main" id="{4597EC5C-9680-4537-9BD6-245C01ADF5E2}"/>
              </a:ext>
            </a:extLst>
          </p:cNvPr>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43200" y="3581400"/>
            <a:ext cx="5810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4" name="Rectangle 13">
            <a:extLst>
              <a:ext uri="{FF2B5EF4-FFF2-40B4-BE49-F238E27FC236}">
                <a16:creationId xmlns:a16="http://schemas.microsoft.com/office/drawing/2014/main" id="{96E9513F-E7BC-4E71-B806-3D6F7FC61A56}"/>
              </a:ext>
            </a:extLst>
          </p:cNvPr>
          <p:cNvSpPr>
            <a:spLocks noChangeArrowheads="1"/>
          </p:cNvSpPr>
          <p:nvPr/>
        </p:nvSpPr>
        <p:spPr bwMode="auto">
          <a:xfrm>
            <a:off x="533400" y="3465513"/>
            <a:ext cx="914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ln ni = -1 -        - </a:t>
            </a:r>
          </a:p>
        </p:txBody>
      </p:sp>
      <p:sp>
        <p:nvSpPr>
          <p:cNvPr id="8205" name="Rectangle 15">
            <a:extLst>
              <a:ext uri="{FF2B5EF4-FFF2-40B4-BE49-F238E27FC236}">
                <a16:creationId xmlns:a16="http://schemas.microsoft.com/office/drawing/2014/main" id="{46448E40-B548-4D8F-8F39-F3CE4F77B686}"/>
              </a:ext>
            </a:extLst>
          </p:cNvPr>
          <p:cNvSpPr>
            <a:spLocks noChangeArrowheads="1"/>
          </p:cNvSpPr>
          <p:nvPr/>
        </p:nvSpPr>
        <p:spPr bwMode="auto">
          <a:xfrm>
            <a:off x="0" y="361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a:latin typeface="Bookman Old Style" panose="02050604050505020204" pitchFamily="18" charset="0"/>
                <a:cs typeface="Times New Roman" panose="02020603050405020304" pitchFamily="18" charset="0"/>
              </a:rPr>
              <a:t> </a:t>
            </a:r>
            <a:r>
              <a:rPr lang="en-US" altLang="en-US" sz="800"/>
              <a:t> </a:t>
            </a:r>
            <a:endParaRPr lang="en-US" altLang="en-US">
              <a:latin typeface="Calibri" panose="020F0502020204030204" pitchFamily="34" charset="0"/>
            </a:endParaRPr>
          </a:p>
        </p:txBody>
      </p:sp>
      <p:pic>
        <p:nvPicPr>
          <p:cNvPr id="8206" name="Picture 17">
            <a:extLst>
              <a:ext uri="{FF2B5EF4-FFF2-40B4-BE49-F238E27FC236}">
                <a16:creationId xmlns:a16="http://schemas.microsoft.com/office/drawing/2014/main" id="{52B7D5CA-EF55-42EE-A5AC-D660E10FD4BC}"/>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352800"/>
            <a:ext cx="457200"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16">
            <a:extLst>
              <a:ext uri="{FF2B5EF4-FFF2-40B4-BE49-F238E27FC236}">
                <a16:creationId xmlns:a16="http://schemas.microsoft.com/office/drawing/2014/main" id="{A1988043-FF1F-4BF2-B827-52EA75F31519}"/>
              </a:ext>
            </a:extLst>
          </p:cNvPr>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34000" y="3505200"/>
            <a:ext cx="609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8" name="Rectangle 18">
            <a:extLst>
              <a:ext uri="{FF2B5EF4-FFF2-40B4-BE49-F238E27FC236}">
                <a16:creationId xmlns:a16="http://schemas.microsoft.com/office/drawing/2014/main" id="{3F9E95C0-0385-4CCA-8258-4679D001288E}"/>
              </a:ext>
            </a:extLst>
          </p:cNvPr>
          <p:cNvSpPr>
            <a:spLocks noChangeArrowheads="1"/>
          </p:cNvSpPr>
          <p:nvPr/>
        </p:nvSpPr>
        <p:spPr bwMode="auto">
          <a:xfrm>
            <a:off x="3073400" y="3505200"/>
            <a:ext cx="248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 -(1+       ) -</a:t>
            </a:r>
          </a:p>
        </p:txBody>
      </p:sp>
      <p:sp>
        <p:nvSpPr>
          <p:cNvPr id="8209" name="Rectangle 19">
            <a:extLst>
              <a:ext uri="{FF2B5EF4-FFF2-40B4-BE49-F238E27FC236}">
                <a16:creationId xmlns:a16="http://schemas.microsoft.com/office/drawing/2014/main" id="{5926B232-03D8-4121-8927-C987B9E01AC1}"/>
              </a:ext>
            </a:extLst>
          </p:cNvPr>
          <p:cNvSpPr>
            <a:spLocks noChangeArrowheads="1"/>
          </p:cNvSpPr>
          <p:nvPr/>
        </p:nvSpPr>
        <p:spPr bwMode="auto">
          <a:xfrm>
            <a:off x="457200" y="6381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1200">
                <a:latin typeface="Bookman Old Style" panose="02050604050505020204" pitchFamily="18" charset="0"/>
                <a:cs typeface="Times New Roman" panose="02020603050405020304" pitchFamily="18" charset="0"/>
              </a:rPr>
              <a:t>) </a:t>
            </a:r>
            <a:r>
              <a:rPr lang="en-US" altLang="en-US" sz="1200">
                <a:latin typeface="Calibri" panose="020F0502020204030204" pitchFamily="34" charset="0"/>
                <a:cs typeface="Times New Roman" panose="02020603050405020304" pitchFamily="18" charset="0"/>
              </a:rPr>
              <a:t>–</a:t>
            </a:r>
            <a:r>
              <a:rPr lang="en-US" altLang="en-US" sz="1200">
                <a:latin typeface="Bookman Old Style" panose="02050604050505020204" pitchFamily="18" charset="0"/>
                <a:cs typeface="Times New Roman" panose="02020603050405020304" pitchFamily="18" charset="0"/>
              </a:rPr>
              <a:t> </a:t>
            </a:r>
            <a:endParaRPr lang="en-US" altLang="en-US">
              <a:latin typeface="Calibri" panose="020F0502020204030204" pitchFamily="34" charset="0"/>
            </a:endParaRPr>
          </a:p>
        </p:txBody>
      </p:sp>
      <p:sp>
        <p:nvSpPr>
          <p:cNvPr id="8210" name="Rectangle 20">
            <a:extLst>
              <a:ext uri="{FF2B5EF4-FFF2-40B4-BE49-F238E27FC236}">
                <a16:creationId xmlns:a16="http://schemas.microsoft.com/office/drawing/2014/main" id="{D7339CC9-9123-4329-9EF9-A42D916ADD91}"/>
              </a:ext>
            </a:extLst>
          </p:cNvPr>
          <p:cNvSpPr>
            <a:spLocks noChangeArrowheads="1"/>
          </p:cNvSpPr>
          <p:nvPr/>
        </p:nvSpPr>
        <p:spPr bwMode="auto">
          <a:xfrm>
            <a:off x="457200" y="8191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8211" name="Rectangle 22">
            <a:extLst>
              <a:ext uri="{FF2B5EF4-FFF2-40B4-BE49-F238E27FC236}">
                <a16:creationId xmlns:a16="http://schemas.microsoft.com/office/drawing/2014/main" id="{FAB59213-3A51-4806-BE0F-D7C013C800C6}"/>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8212" name="Picture 21">
            <a:extLst>
              <a:ext uri="{FF2B5EF4-FFF2-40B4-BE49-F238E27FC236}">
                <a16:creationId xmlns:a16="http://schemas.microsoft.com/office/drawing/2014/main" id="{4EAD7D14-CDF1-46A5-B63F-1DA61E235332}"/>
              </a:ext>
            </a:extLst>
          </p:cNvPr>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 y="4267200"/>
            <a:ext cx="426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3" name="Rectangle 23">
            <a:extLst>
              <a:ext uri="{FF2B5EF4-FFF2-40B4-BE49-F238E27FC236}">
                <a16:creationId xmlns:a16="http://schemas.microsoft.com/office/drawing/2014/main" id="{68699C2A-1133-4D0C-929D-E17529503799}"/>
              </a:ext>
            </a:extLst>
          </p:cNvPr>
          <p:cNvSpPr>
            <a:spLocks noChangeArrowheads="1"/>
          </p:cNvSpPr>
          <p:nvPr/>
        </p:nvSpPr>
        <p:spPr bwMode="auto">
          <a:xfrm>
            <a:off x="2209800" y="43434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 				9 </a:t>
            </a:r>
          </a:p>
        </p:txBody>
      </p:sp>
      <p:pic>
        <p:nvPicPr>
          <p:cNvPr id="8214" name="Picture 24">
            <a:extLst>
              <a:ext uri="{FF2B5EF4-FFF2-40B4-BE49-F238E27FC236}">
                <a16:creationId xmlns:a16="http://schemas.microsoft.com/office/drawing/2014/main" id="{FDCFF904-898E-481E-91B6-79DE40CA8AD4}"/>
              </a:ext>
            </a:extLst>
          </p:cNvPr>
          <p:cNvPicPr>
            <a:picLocks noChangeAspect="1" noChangeArrowheads="1"/>
          </p:cNvPicPr>
          <p:nvPr/>
        </p:nvPicPr>
        <p:blipFill>
          <a:blip r:embed="rId1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81200" y="5105400"/>
            <a:ext cx="17970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5" name="Rectangle 25">
            <a:extLst>
              <a:ext uri="{FF2B5EF4-FFF2-40B4-BE49-F238E27FC236}">
                <a16:creationId xmlns:a16="http://schemas.microsoft.com/office/drawing/2014/main" id="{F9E056C4-F760-4374-B93F-57436AC0BD3C}"/>
              </a:ext>
            </a:extLst>
          </p:cNvPr>
          <p:cNvSpPr>
            <a:spLocks noChangeArrowheads="1"/>
          </p:cNvSpPr>
          <p:nvPr/>
        </p:nvSpPr>
        <p:spPr bwMode="auto">
          <a:xfrm>
            <a:off x="228600" y="5253038"/>
            <a:ext cx="1504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Recall that</a:t>
            </a:r>
          </a:p>
        </p:txBody>
      </p:sp>
      <p:pic>
        <p:nvPicPr>
          <p:cNvPr id="8216" name="Picture 25">
            <a:extLst>
              <a:ext uri="{FF2B5EF4-FFF2-40B4-BE49-F238E27FC236}">
                <a16:creationId xmlns:a16="http://schemas.microsoft.com/office/drawing/2014/main" id="{7FCB455C-91F9-4EF9-BED6-4B92B2F925E9}"/>
              </a:ext>
            </a:extLst>
          </p:cNvPr>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 y="5943600"/>
            <a:ext cx="510857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7" name="Rectangle 27">
            <a:extLst>
              <a:ext uri="{FF2B5EF4-FFF2-40B4-BE49-F238E27FC236}">
                <a16:creationId xmlns:a16="http://schemas.microsoft.com/office/drawing/2014/main" id="{70A2D266-3595-444E-B4D2-21ECB2A084E0}"/>
              </a:ext>
            </a:extLst>
          </p:cNvPr>
          <p:cNvSpPr>
            <a:spLocks noChangeArrowheads="1"/>
          </p:cNvSpPr>
          <p:nvPr/>
        </p:nvSpPr>
        <p:spPr bwMode="auto">
          <a:xfrm>
            <a:off x="4038600" y="5181600"/>
            <a:ext cx="2246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Times New Roman" panose="02020603050405020304" pitchFamily="18" charset="0"/>
                <a:cs typeface="Times New Roman" panose="02020603050405020304" pitchFamily="18" charset="0"/>
              </a:rPr>
              <a:t>i.e from equation 6a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a:extLst>
              <a:ext uri="{FF2B5EF4-FFF2-40B4-BE49-F238E27FC236}">
                <a16:creationId xmlns:a16="http://schemas.microsoft.com/office/drawing/2014/main" id="{1B673E5D-74A1-4787-BD46-146AA31E5898}"/>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8600" y="228600"/>
            <a:ext cx="293211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a:extLst>
              <a:ext uri="{FF2B5EF4-FFF2-40B4-BE49-F238E27FC236}">
                <a16:creationId xmlns:a16="http://schemas.microsoft.com/office/drawing/2014/main" id="{57FDD7A2-A517-419C-BD62-29059B288CEC}"/>
              </a:ext>
            </a:extLst>
          </p:cNvPr>
          <p:cNvSpPr>
            <a:spLocks noChangeArrowheads="1"/>
          </p:cNvSpPr>
          <p:nvPr/>
        </p:nvSpPr>
        <p:spPr bwMode="auto">
          <a:xfrm>
            <a:off x="5181600" y="457200"/>
            <a:ext cx="49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10</a:t>
            </a:r>
          </a:p>
        </p:txBody>
      </p:sp>
      <p:sp>
        <p:nvSpPr>
          <p:cNvPr id="9220" name="Rectangle 4">
            <a:extLst>
              <a:ext uri="{FF2B5EF4-FFF2-40B4-BE49-F238E27FC236}">
                <a16:creationId xmlns:a16="http://schemas.microsoft.com/office/drawing/2014/main" id="{2D8FBBA5-2AC2-46A8-83F7-B645F3AA5813}"/>
              </a:ext>
            </a:extLst>
          </p:cNvPr>
          <p:cNvSpPr>
            <a:spLocks noChangeArrowheads="1"/>
          </p:cNvSpPr>
          <p:nvPr/>
        </p:nvSpPr>
        <p:spPr bwMode="auto">
          <a:xfrm>
            <a:off x="228600" y="985838"/>
            <a:ext cx="37195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Substitute equation 10 into 9</a:t>
            </a:r>
          </a:p>
        </p:txBody>
      </p:sp>
      <p:pic>
        <p:nvPicPr>
          <p:cNvPr id="9221" name="Picture 5">
            <a:extLst>
              <a:ext uri="{FF2B5EF4-FFF2-40B4-BE49-F238E27FC236}">
                <a16:creationId xmlns:a16="http://schemas.microsoft.com/office/drawing/2014/main" id="{8617C81C-E2AB-4E64-BDFF-F700D100B4AB}"/>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 y="1676400"/>
            <a:ext cx="3048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3">
            <a:extLst>
              <a:ext uri="{FF2B5EF4-FFF2-40B4-BE49-F238E27FC236}">
                <a16:creationId xmlns:a16="http://schemas.microsoft.com/office/drawing/2014/main" id="{2A8763BF-3F89-456B-A445-684720E3DCD9}"/>
              </a:ext>
            </a:extLst>
          </p:cNvPr>
          <p:cNvSpPr>
            <a:spLocks noChangeArrowheads="1"/>
          </p:cNvSpPr>
          <p:nvPr/>
        </p:nvSpPr>
        <p:spPr bwMode="auto">
          <a:xfrm>
            <a:off x="5187950" y="1747838"/>
            <a:ext cx="4810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11</a:t>
            </a:r>
          </a:p>
        </p:txBody>
      </p:sp>
      <p:pic>
        <p:nvPicPr>
          <p:cNvPr id="9223" name="Picture 6">
            <a:extLst>
              <a:ext uri="{FF2B5EF4-FFF2-40B4-BE49-F238E27FC236}">
                <a16:creationId xmlns:a16="http://schemas.microsoft.com/office/drawing/2014/main" id="{1D6F7629-3A68-408C-BDBD-98C3EF31BB25}"/>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19200" y="2743200"/>
            <a:ext cx="9874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Rectangle 7">
            <a:extLst>
              <a:ext uri="{FF2B5EF4-FFF2-40B4-BE49-F238E27FC236}">
                <a16:creationId xmlns:a16="http://schemas.microsoft.com/office/drawing/2014/main" id="{D9AD49FE-1646-4855-8672-5E093224FDAC}"/>
              </a:ext>
            </a:extLst>
          </p:cNvPr>
          <p:cNvSpPr>
            <a:spLocks noChangeArrowheads="1"/>
          </p:cNvSpPr>
          <p:nvPr/>
        </p:nvSpPr>
        <p:spPr bwMode="auto">
          <a:xfrm>
            <a:off x="457200" y="2819400"/>
            <a:ext cx="466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If </a:t>
            </a:r>
          </a:p>
        </p:txBody>
      </p:sp>
      <p:pic>
        <p:nvPicPr>
          <p:cNvPr id="9225" name="Picture 7">
            <a:extLst>
              <a:ext uri="{FF2B5EF4-FFF2-40B4-BE49-F238E27FC236}">
                <a16:creationId xmlns:a16="http://schemas.microsoft.com/office/drawing/2014/main" id="{7A6AB9EF-1C28-4C32-8DED-2E68BB353642}"/>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3657600"/>
            <a:ext cx="35941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Rectangle 3">
            <a:extLst>
              <a:ext uri="{FF2B5EF4-FFF2-40B4-BE49-F238E27FC236}">
                <a16:creationId xmlns:a16="http://schemas.microsoft.com/office/drawing/2014/main" id="{B11667D6-9BF9-4F7C-A92E-00CA2851EBCD}"/>
              </a:ext>
            </a:extLst>
          </p:cNvPr>
          <p:cNvSpPr>
            <a:spLocks noChangeArrowheads="1"/>
          </p:cNvSpPr>
          <p:nvPr/>
        </p:nvSpPr>
        <p:spPr bwMode="auto">
          <a:xfrm>
            <a:off x="5151438" y="3729038"/>
            <a:ext cx="4937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12</a:t>
            </a:r>
          </a:p>
        </p:txBody>
      </p:sp>
      <p:sp>
        <p:nvSpPr>
          <p:cNvPr id="9227" name="Rectangle 8">
            <a:extLst>
              <a:ext uri="{FF2B5EF4-FFF2-40B4-BE49-F238E27FC236}">
                <a16:creationId xmlns:a16="http://schemas.microsoft.com/office/drawing/2014/main" id="{CBD1FE4D-79BA-4694-A73B-FA8FD91A3471}"/>
              </a:ext>
            </a:extLst>
          </p:cNvPr>
          <p:cNvSpPr>
            <a:spLocks noChangeArrowheads="1"/>
          </p:cNvSpPr>
          <p:nvPr/>
        </p:nvSpPr>
        <p:spPr bwMode="auto">
          <a:xfrm>
            <a:off x="152400" y="4756150"/>
            <a:ext cx="8610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On introduction of a degeneracy factor or statistical weight g</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where g</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is the number of molecules with energy E</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equation 12 becomes</a:t>
            </a:r>
          </a:p>
        </p:txBody>
      </p:sp>
      <p:pic>
        <p:nvPicPr>
          <p:cNvPr id="9228" name="Picture 9">
            <a:extLst>
              <a:ext uri="{FF2B5EF4-FFF2-40B4-BE49-F238E27FC236}">
                <a16:creationId xmlns:a16="http://schemas.microsoft.com/office/drawing/2014/main" id="{F356583D-8602-4CB8-AA04-F0F2F2FC5626}"/>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5791200"/>
            <a:ext cx="24241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Rectangle 3">
            <a:extLst>
              <a:ext uri="{FF2B5EF4-FFF2-40B4-BE49-F238E27FC236}">
                <a16:creationId xmlns:a16="http://schemas.microsoft.com/office/drawing/2014/main" id="{2CE659DA-801C-4A01-A84D-F5AF9A402082}"/>
              </a:ext>
            </a:extLst>
          </p:cNvPr>
          <p:cNvSpPr>
            <a:spLocks noChangeArrowheads="1"/>
          </p:cNvSpPr>
          <p:nvPr/>
        </p:nvSpPr>
        <p:spPr bwMode="auto">
          <a:xfrm>
            <a:off x="3394075" y="5791200"/>
            <a:ext cx="49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a:extLst>
              <a:ext uri="{FF2B5EF4-FFF2-40B4-BE49-F238E27FC236}">
                <a16:creationId xmlns:a16="http://schemas.microsoft.com/office/drawing/2014/main" id="{63DE98BB-E2AF-4F1D-B3A6-C6FCB9AE327E}"/>
              </a:ext>
            </a:extLst>
          </p:cNvPr>
          <p:cNvSpPr>
            <a:spLocks noChangeArrowheads="1"/>
          </p:cNvSpPr>
          <p:nvPr/>
        </p:nvSpPr>
        <p:spPr bwMode="auto">
          <a:xfrm>
            <a:off x="381000" y="228600"/>
            <a:ext cx="8458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pPr>
            <a:r>
              <a:rPr lang="en-US" altLang="en-US" sz="2400">
                <a:latin typeface="Times New Roman" panose="02020603050405020304" pitchFamily="18" charset="0"/>
                <a:cs typeface="Times New Roman" panose="02020603050405020304" pitchFamily="18" charset="0"/>
              </a:rPr>
              <a:t>The denominator of equation 15 is defined as the molecular partition function where Z = </a:t>
            </a:r>
          </a:p>
        </p:txBody>
      </p:sp>
      <p:pic>
        <p:nvPicPr>
          <p:cNvPr id="10243" name="Picture 2">
            <a:extLst>
              <a:ext uri="{FF2B5EF4-FFF2-40B4-BE49-F238E27FC236}">
                <a16:creationId xmlns:a16="http://schemas.microsoft.com/office/drawing/2014/main" id="{275A02A6-4D59-4D18-9CC0-3960BC87455D}"/>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38600" y="914400"/>
            <a:ext cx="1981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3">
            <a:extLst>
              <a:ext uri="{FF2B5EF4-FFF2-40B4-BE49-F238E27FC236}">
                <a16:creationId xmlns:a16="http://schemas.microsoft.com/office/drawing/2014/main" id="{FCEF0391-7B68-490D-B09F-84BD8CDDC882}"/>
              </a:ext>
            </a:extLst>
          </p:cNvPr>
          <p:cNvSpPr>
            <a:spLocks noChangeArrowheads="1"/>
          </p:cNvSpPr>
          <p:nvPr/>
        </p:nvSpPr>
        <p:spPr bwMode="auto">
          <a:xfrm>
            <a:off x="0" y="1790700"/>
            <a:ext cx="8610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The number of molecules in a given energy states relative to another is given as</a:t>
            </a:r>
          </a:p>
        </p:txBody>
      </p:sp>
      <p:pic>
        <p:nvPicPr>
          <p:cNvPr id="10245" name="Picture 5">
            <a:extLst>
              <a:ext uri="{FF2B5EF4-FFF2-40B4-BE49-F238E27FC236}">
                <a16:creationId xmlns:a16="http://schemas.microsoft.com/office/drawing/2014/main" id="{89EC6FF5-CF39-44A2-B9E6-0AFAB8DFAF5C}"/>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19200" y="3124200"/>
            <a:ext cx="12954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4">
            <a:extLst>
              <a:ext uri="{FF2B5EF4-FFF2-40B4-BE49-F238E27FC236}">
                <a16:creationId xmlns:a16="http://schemas.microsoft.com/office/drawing/2014/main" id="{E592BBAB-C7A1-4635-961F-5D8F49787267}"/>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67000" y="3200400"/>
            <a:ext cx="24987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Rectangle 6">
            <a:extLst>
              <a:ext uri="{FF2B5EF4-FFF2-40B4-BE49-F238E27FC236}">
                <a16:creationId xmlns:a16="http://schemas.microsoft.com/office/drawing/2014/main" id="{FF40FC18-2B8D-49FD-8E5B-D199FE34F4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248" name="Rectangle 7">
            <a:extLst>
              <a:ext uri="{FF2B5EF4-FFF2-40B4-BE49-F238E27FC236}">
                <a16:creationId xmlns:a16="http://schemas.microsoft.com/office/drawing/2014/main" id="{405023D9-39BF-40AE-9708-6B34EB4EA5E7}"/>
              </a:ext>
            </a:extLst>
          </p:cNvPr>
          <p:cNvSpPr>
            <a:spLocks noChangeArrowheads="1"/>
          </p:cNvSpPr>
          <p:nvPr/>
        </p:nvSpPr>
        <p:spPr bwMode="auto">
          <a:xfrm>
            <a:off x="0" y="2857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a:latin typeface="Bookman Old Style" panose="02050604050505020204" pitchFamily="18" charset="0"/>
                <a:cs typeface="Times New Roman" panose="02020603050405020304" pitchFamily="18" charset="0"/>
              </a:rPr>
              <a:t> . </a:t>
            </a:r>
            <a:endParaRPr lang="en-US" altLang="en-US">
              <a:latin typeface="Calibri" panose="020F0502020204030204" pitchFamily="34" charset="0"/>
            </a:endParaRPr>
          </a:p>
        </p:txBody>
      </p:sp>
      <p:sp>
        <p:nvSpPr>
          <p:cNvPr id="10249" name="Rectangle 8">
            <a:extLst>
              <a:ext uri="{FF2B5EF4-FFF2-40B4-BE49-F238E27FC236}">
                <a16:creationId xmlns:a16="http://schemas.microsoft.com/office/drawing/2014/main" id="{75379B76-52C2-4FA4-A310-130E0311747D}"/>
              </a:ext>
            </a:extLst>
          </p:cNvPr>
          <p:cNvSpPr>
            <a:spLocks noChangeArrowheads="1"/>
          </p:cNvSpPr>
          <p:nvPr/>
        </p:nvSpPr>
        <p:spPr bwMode="auto">
          <a:xfrm>
            <a:off x="5867400" y="3200400"/>
            <a:ext cx="49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14</a:t>
            </a:r>
          </a:p>
        </p:txBody>
      </p:sp>
      <p:sp>
        <p:nvSpPr>
          <p:cNvPr id="10250" name="Rectangle 8">
            <a:extLst>
              <a:ext uri="{FF2B5EF4-FFF2-40B4-BE49-F238E27FC236}">
                <a16:creationId xmlns:a16="http://schemas.microsoft.com/office/drawing/2014/main" id="{CE3D1753-7C14-4A73-A75B-6393549BDE7C}"/>
              </a:ext>
            </a:extLst>
          </p:cNvPr>
          <p:cNvSpPr>
            <a:spLocks noChangeArrowheads="1"/>
          </p:cNvSpPr>
          <p:nvPr/>
        </p:nvSpPr>
        <p:spPr bwMode="auto">
          <a:xfrm>
            <a:off x="152400" y="4113213"/>
            <a:ext cx="84153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If E = 0 so that E</a:t>
            </a:r>
            <a:r>
              <a:rPr lang="en-US" altLang="en-US" sz="2400" baseline="-25000">
                <a:latin typeface="Times New Roman" panose="02020603050405020304" pitchFamily="18" charset="0"/>
                <a:cs typeface="Times New Roman" panose="02020603050405020304" pitchFamily="18" charset="0"/>
              </a:rPr>
              <a:t>i</a:t>
            </a:r>
            <a:r>
              <a:rPr lang="en-US" altLang="en-US" sz="2400">
                <a:latin typeface="Times New Roman" panose="02020603050405020304" pitchFamily="18" charset="0"/>
                <a:cs typeface="Times New Roman" panose="02020603050405020304" pitchFamily="18" charset="0"/>
              </a:rPr>
              <a:t> is measured relative to Le Grange state, we have</a:t>
            </a:r>
          </a:p>
        </p:txBody>
      </p:sp>
      <p:pic>
        <p:nvPicPr>
          <p:cNvPr id="10251" name="Picture 10">
            <a:extLst>
              <a:ext uri="{FF2B5EF4-FFF2-40B4-BE49-F238E27FC236}">
                <a16:creationId xmlns:a16="http://schemas.microsoft.com/office/drawing/2014/main" id="{E482F8D8-4EB4-4BE7-9798-F4DCFD67C547}"/>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90600" y="4953000"/>
            <a:ext cx="1143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9">
            <a:extLst>
              <a:ext uri="{FF2B5EF4-FFF2-40B4-BE49-F238E27FC236}">
                <a16:creationId xmlns:a16="http://schemas.microsoft.com/office/drawing/2014/main" id="{E64D5918-D834-45B9-B612-9CBEAF30CBE6}"/>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09800" y="5029200"/>
            <a:ext cx="17145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3" name="Rectangle 11">
            <a:extLst>
              <a:ext uri="{FF2B5EF4-FFF2-40B4-BE49-F238E27FC236}">
                <a16:creationId xmlns:a16="http://schemas.microsoft.com/office/drawing/2014/main" id="{03614D38-7A06-46A8-836C-58A41520EB11}"/>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254" name="Rectangle 12">
            <a:extLst>
              <a:ext uri="{FF2B5EF4-FFF2-40B4-BE49-F238E27FC236}">
                <a16:creationId xmlns:a16="http://schemas.microsoft.com/office/drawing/2014/main" id="{6B6E428E-5D7C-4B3A-9880-0521BD6C6C74}"/>
              </a:ext>
            </a:extLst>
          </p:cNvPr>
          <p:cNvSpPr>
            <a:spLocks noChangeArrowheads="1"/>
          </p:cNvSpPr>
          <p:nvPr/>
        </p:nvSpPr>
        <p:spPr bwMode="auto">
          <a:xfrm>
            <a:off x="0" y="2857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a:latin typeface="Bookman Old Style" panose="02050604050505020204" pitchFamily="18" charset="0"/>
                <a:cs typeface="Times New Roman" panose="02020603050405020304" pitchFamily="18" charset="0"/>
              </a:rPr>
              <a:t> . </a:t>
            </a:r>
            <a:endParaRPr lang="en-US" altLang="en-US">
              <a:latin typeface="Calibri" panose="020F0502020204030204" pitchFamily="34" charset="0"/>
            </a:endParaRPr>
          </a:p>
        </p:txBody>
      </p:sp>
      <p:sp>
        <p:nvSpPr>
          <p:cNvPr id="10255" name="Rectangle 14">
            <a:extLst>
              <a:ext uri="{FF2B5EF4-FFF2-40B4-BE49-F238E27FC236}">
                <a16:creationId xmlns:a16="http://schemas.microsoft.com/office/drawing/2014/main" id="{C9CBD8C5-1F14-4502-8480-4C827CC70B9A}"/>
              </a:ext>
            </a:extLst>
          </p:cNvPr>
          <p:cNvSpPr>
            <a:spLocks noChangeArrowheads="1"/>
          </p:cNvSpPr>
          <p:nvPr/>
        </p:nvSpPr>
        <p:spPr bwMode="auto">
          <a:xfrm>
            <a:off x="4994275" y="5100638"/>
            <a:ext cx="492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754</Words>
  <Application>Microsoft Office PowerPoint</Application>
  <PresentationFormat>On-screen Show (4:3)</PresentationFormat>
  <Paragraphs>90</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Bookman Old Style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computer12</dc:creator>
  <cp:lastModifiedBy>Ademola Balogun</cp:lastModifiedBy>
  <cp:revision>23</cp:revision>
  <dcterms:created xsi:type="dcterms:W3CDTF">2019-11-03T23:12:18Z</dcterms:created>
  <dcterms:modified xsi:type="dcterms:W3CDTF">2021-08-15T22:11:38Z</dcterms:modified>
</cp:coreProperties>
</file>