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07" r:id="rId2"/>
    <p:sldId id="310" r:id="rId3"/>
    <p:sldId id="311" r:id="rId4"/>
    <p:sldId id="347" r:id="rId5"/>
    <p:sldId id="348" r:id="rId6"/>
    <p:sldId id="349" r:id="rId7"/>
    <p:sldId id="341" r:id="rId8"/>
    <p:sldId id="342" r:id="rId9"/>
    <p:sldId id="314" r:id="rId10"/>
    <p:sldId id="352" r:id="rId11"/>
    <p:sldId id="353" r:id="rId12"/>
    <p:sldId id="354" r:id="rId13"/>
    <p:sldId id="355" r:id="rId14"/>
    <p:sldId id="350" r:id="rId15"/>
    <p:sldId id="351" r:id="rId16"/>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a:srgbClr val="CC0000"/>
    <a:srgbClr val="FFFF99"/>
    <a:srgbClr val="FF7C80"/>
    <a:srgbClr val="CC00FF"/>
    <a:srgbClr val="9966FF"/>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9" autoAdjust="0"/>
    <p:restoredTop sz="92714" autoAdjust="0"/>
  </p:normalViewPr>
  <p:slideViewPr>
    <p:cSldViewPr snapToGrid="0">
      <p:cViewPr varScale="1">
        <p:scale>
          <a:sx n="67" d="100"/>
          <a:sy n="67" d="100"/>
        </p:scale>
        <p:origin x="157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5895" cy="7589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D6EE2513-77AF-4562-8CD8-F1E20B1661B9}"/>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291" tIns="46145" rIns="92291" bIns="46145" numCol="1" anchor="t" anchorCtr="0" compatLnSpc="1">
            <a:prstTxWarp prst="textNoShape">
              <a:avLst/>
            </a:prstTxWarp>
          </a:bodyPr>
          <a:lstStyle>
            <a:lvl1pPr defTabSz="922706" eaLnBrk="0" hangingPunct="0">
              <a:defRPr sz="1300">
                <a:latin typeface="Arial" charset="0"/>
              </a:defRPr>
            </a:lvl1pPr>
          </a:lstStyle>
          <a:p>
            <a:pPr>
              <a:defRPr/>
            </a:pPr>
            <a:endParaRPr lang="en-US"/>
          </a:p>
        </p:txBody>
      </p:sp>
      <p:sp>
        <p:nvSpPr>
          <p:cNvPr id="31747" name="Rectangle 3">
            <a:extLst>
              <a:ext uri="{FF2B5EF4-FFF2-40B4-BE49-F238E27FC236}">
                <a16:creationId xmlns:a16="http://schemas.microsoft.com/office/drawing/2014/main" id="{CD3DEFF8-89BA-4F0F-A6D8-57343766A3F5}"/>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2291" tIns="46145" rIns="92291" bIns="46145" numCol="1" anchor="t" anchorCtr="0" compatLnSpc="1">
            <a:prstTxWarp prst="textNoShape">
              <a:avLst/>
            </a:prstTxWarp>
          </a:bodyPr>
          <a:lstStyle>
            <a:lvl1pPr algn="r" defTabSz="922706" eaLnBrk="0" hangingPunct="0">
              <a:defRPr sz="1300">
                <a:latin typeface="Arial" charset="0"/>
              </a:defRPr>
            </a:lvl1pPr>
          </a:lstStyle>
          <a:p>
            <a:pPr>
              <a:defRPr/>
            </a:pPr>
            <a:fld id="{B1B85824-03D8-498F-AA5E-1FA6EC0FF380}" type="datetimeFigureOut">
              <a:rPr lang="en-US"/>
              <a:pPr>
                <a:defRPr/>
              </a:pPr>
              <a:t>8/15/2021</a:t>
            </a:fld>
            <a:endParaRPr lang="en-US"/>
          </a:p>
        </p:txBody>
      </p:sp>
      <p:sp>
        <p:nvSpPr>
          <p:cNvPr id="31748" name="Rectangle 4">
            <a:extLst>
              <a:ext uri="{FF2B5EF4-FFF2-40B4-BE49-F238E27FC236}">
                <a16:creationId xmlns:a16="http://schemas.microsoft.com/office/drawing/2014/main" id="{EA463209-9F28-449E-B412-972253B60AAA}"/>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2291" tIns="46145" rIns="92291" bIns="46145" numCol="1" anchor="b" anchorCtr="0" compatLnSpc="1">
            <a:prstTxWarp prst="textNoShape">
              <a:avLst/>
            </a:prstTxWarp>
          </a:bodyPr>
          <a:lstStyle>
            <a:lvl1pPr defTabSz="922706" eaLnBrk="0" hangingPunct="0">
              <a:defRPr sz="1300">
                <a:latin typeface="Arial" charset="0"/>
              </a:defRPr>
            </a:lvl1pPr>
          </a:lstStyle>
          <a:p>
            <a:pPr>
              <a:defRPr/>
            </a:pPr>
            <a:endParaRPr lang="en-US"/>
          </a:p>
        </p:txBody>
      </p:sp>
      <p:sp>
        <p:nvSpPr>
          <p:cNvPr id="31749" name="Rectangle 5">
            <a:extLst>
              <a:ext uri="{FF2B5EF4-FFF2-40B4-BE49-F238E27FC236}">
                <a16:creationId xmlns:a16="http://schemas.microsoft.com/office/drawing/2014/main" id="{EC8B7A6F-F707-4396-9B30-B9CEC76FF1B6}"/>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2291" tIns="46145" rIns="92291" bIns="46145" numCol="1" anchor="b" anchorCtr="0" compatLnSpc="1">
            <a:prstTxWarp prst="textNoShape">
              <a:avLst/>
            </a:prstTxWarp>
          </a:bodyPr>
          <a:lstStyle>
            <a:lvl1pPr algn="r" defTabSz="922338">
              <a:defRPr sz="1300"/>
            </a:lvl1pPr>
          </a:lstStyle>
          <a:p>
            <a:fld id="{5342C6EB-AAFD-40B0-A85A-25C569F980C7}"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0F699E5-AB4F-495D-9997-D33C1668DC53}"/>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p:spPr>
        <p:txBody>
          <a:bodyPr vert="horz" wrap="square" lIns="92291" tIns="46145" rIns="92291" bIns="46145" numCol="1" anchor="t" anchorCtr="0" compatLnSpc="1">
            <a:prstTxWarp prst="textNoShape">
              <a:avLst/>
            </a:prstTxWarp>
          </a:bodyPr>
          <a:lstStyle>
            <a:lvl1pPr defTabSz="922706" eaLnBrk="1" hangingPunct="1">
              <a:defRPr sz="1300">
                <a:latin typeface="Arial" charset="0"/>
              </a:defRPr>
            </a:lvl1pPr>
          </a:lstStyle>
          <a:p>
            <a:pPr>
              <a:defRPr/>
            </a:pPr>
            <a:endParaRPr lang="en-US"/>
          </a:p>
        </p:txBody>
      </p:sp>
      <p:sp>
        <p:nvSpPr>
          <p:cNvPr id="4099" name="Rectangle 3">
            <a:extLst>
              <a:ext uri="{FF2B5EF4-FFF2-40B4-BE49-F238E27FC236}">
                <a16:creationId xmlns:a16="http://schemas.microsoft.com/office/drawing/2014/main" id="{1C45F907-A2A2-454F-9EA9-E59677DBCA5C}"/>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p:spPr>
        <p:txBody>
          <a:bodyPr vert="horz" wrap="square" lIns="92291" tIns="46145" rIns="92291" bIns="46145" numCol="1" anchor="t" anchorCtr="0" compatLnSpc="1">
            <a:prstTxWarp prst="textNoShape">
              <a:avLst/>
            </a:prstTxWarp>
          </a:bodyPr>
          <a:lstStyle>
            <a:lvl1pPr algn="r" defTabSz="922706" eaLnBrk="1" hangingPunct="1">
              <a:defRPr sz="1300">
                <a:latin typeface="Arial" charset="0"/>
              </a:defRPr>
            </a:lvl1pPr>
          </a:lstStyle>
          <a:p>
            <a:pPr>
              <a:defRPr/>
            </a:pPr>
            <a:endParaRPr lang="en-US"/>
          </a:p>
        </p:txBody>
      </p:sp>
      <p:sp>
        <p:nvSpPr>
          <p:cNvPr id="17412" name="Rectangle 4">
            <a:extLst>
              <a:ext uri="{FF2B5EF4-FFF2-40B4-BE49-F238E27FC236}">
                <a16:creationId xmlns:a16="http://schemas.microsoft.com/office/drawing/2014/main" id="{35DAF06F-4066-4F82-AC32-963D3BBD78DC}"/>
              </a:ext>
            </a:extLst>
          </p:cNvPr>
          <p:cNvSpPr>
            <a:spLocks noRo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FFD4031F-69D7-415B-82E6-33C637E091C8}"/>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p:spPr>
        <p:txBody>
          <a:bodyPr vert="horz" wrap="square" lIns="92291" tIns="46145" rIns="92291" bIns="4614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a:extLst>
              <a:ext uri="{FF2B5EF4-FFF2-40B4-BE49-F238E27FC236}">
                <a16:creationId xmlns:a16="http://schemas.microsoft.com/office/drawing/2014/main" id="{76D2ECC1-7EB6-4261-8C0D-D2A4D0CF84B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p:spPr>
        <p:txBody>
          <a:bodyPr vert="horz" wrap="square" lIns="92291" tIns="46145" rIns="92291" bIns="46145" numCol="1" anchor="b" anchorCtr="0" compatLnSpc="1">
            <a:prstTxWarp prst="textNoShape">
              <a:avLst/>
            </a:prstTxWarp>
          </a:bodyPr>
          <a:lstStyle>
            <a:lvl1pPr defTabSz="922706" eaLnBrk="1" hangingPunct="1">
              <a:defRPr sz="1300">
                <a:latin typeface="Arial" charset="0"/>
              </a:defRPr>
            </a:lvl1pPr>
          </a:lstStyle>
          <a:p>
            <a:pPr>
              <a:defRPr/>
            </a:pPr>
            <a:endParaRPr lang="en-US"/>
          </a:p>
        </p:txBody>
      </p:sp>
      <p:sp>
        <p:nvSpPr>
          <p:cNvPr id="4103" name="Rectangle 7">
            <a:extLst>
              <a:ext uri="{FF2B5EF4-FFF2-40B4-BE49-F238E27FC236}">
                <a16:creationId xmlns:a16="http://schemas.microsoft.com/office/drawing/2014/main" id="{B0CDD2B5-C055-4DE1-B2E3-7316BE3161E0}"/>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p:spPr>
        <p:txBody>
          <a:bodyPr vert="horz" wrap="square" lIns="92291" tIns="46145" rIns="92291" bIns="46145" numCol="1" anchor="b" anchorCtr="0" compatLnSpc="1">
            <a:prstTxWarp prst="textNoShape">
              <a:avLst/>
            </a:prstTxWarp>
          </a:bodyPr>
          <a:lstStyle>
            <a:lvl1pPr algn="r" defTabSz="922338" eaLnBrk="1" hangingPunct="1">
              <a:defRPr sz="1300"/>
            </a:lvl1pPr>
          </a:lstStyle>
          <a:p>
            <a:fld id="{271B0A9C-40B2-417F-B392-2FB4A3F2AEE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67189F27-07DB-40DE-A329-597934EEE925}"/>
              </a:ext>
            </a:extLst>
          </p:cNvPr>
          <p:cNvSpPr>
            <a:spLocks noGrp="1" noRot="1" noChangeAspect="1" noTextEdit="1"/>
          </p:cNvSpPr>
          <p:nvPr>
            <p:ph type="sldImg"/>
          </p:nvPr>
        </p:nvSpPr>
        <p:spPr>
          <a:ln/>
        </p:spPr>
      </p:sp>
      <p:sp>
        <p:nvSpPr>
          <p:cNvPr id="18435" name="Notes Placeholder 2">
            <a:extLst>
              <a:ext uri="{FF2B5EF4-FFF2-40B4-BE49-F238E27FC236}">
                <a16:creationId xmlns:a16="http://schemas.microsoft.com/office/drawing/2014/main" id="{07A4F4B7-46E0-4B13-92AE-5F0D56F6417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8436" name="Slide Number Placeholder 3">
            <a:extLst>
              <a:ext uri="{FF2B5EF4-FFF2-40B4-BE49-F238E27FC236}">
                <a16:creationId xmlns:a16="http://schemas.microsoft.com/office/drawing/2014/main" id="{8FA79E79-AE76-473C-AE8E-58DBD6BE6EDA}"/>
              </a:ext>
            </a:extLst>
          </p:cNvPr>
          <p:cNvSpPr txBox="1">
            <a:spLocks noGrp="1"/>
          </p:cNvSpPr>
          <p:nvPr/>
        </p:nvSpPr>
        <p:spPr bwMode="auto">
          <a:xfrm>
            <a:off x="3884613" y="8829675"/>
            <a:ext cx="29718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91" tIns="46145" rIns="92291" bIns="46145" anchor="b"/>
          <a:lstStyle>
            <a:lvl1pPr defTabSz="922338">
              <a:defRPr>
                <a:solidFill>
                  <a:schemeClr val="tx1"/>
                </a:solidFill>
                <a:latin typeface="Arial" panose="020B0604020202020204" pitchFamily="34" charset="0"/>
              </a:defRPr>
            </a:lvl1pPr>
            <a:lvl2pPr marL="742950" indent="-285750" defTabSz="922338">
              <a:defRPr>
                <a:solidFill>
                  <a:schemeClr val="tx1"/>
                </a:solidFill>
                <a:latin typeface="Arial" panose="020B0604020202020204" pitchFamily="34" charset="0"/>
              </a:defRPr>
            </a:lvl2pPr>
            <a:lvl3pPr marL="1143000" indent="-228600" defTabSz="922338">
              <a:defRPr>
                <a:solidFill>
                  <a:schemeClr val="tx1"/>
                </a:solidFill>
                <a:latin typeface="Arial" panose="020B0604020202020204" pitchFamily="34" charset="0"/>
              </a:defRPr>
            </a:lvl3pPr>
            <a:lvl4pPr marL="1600200" indent="-228600" defTabSz="922338">
              <a:defRPr>
                <a:solidFill>
                  <a:schemeClr val="tx1"/>
                </a:solidFill>
                <a:latin typeface="Arial" panose="020B0604020202020204" pitchFamily="34" charset="0"/>
              </a:defRPr>
            </a:lvl4pPr>
            <a:lvl5pPr marL="2057400" indent="-228600" defTabSz="922338">
              <a:defRPr>
                <a:solidFill>
                  <a:schemeClr val="tx1"/>
                </a:solidFill>
                <a:latin typeface="Arial" panose="020B0604020202020204" pitchFamily="34" charset="0"/>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948F452C-FCDE-4432-8599-270DB236E42E}" type="slidenum">
              <a:rPr lang="en-US" altLang="en-US" sz="1300"/>
              <a:pPr algn="r" eaLnBrk="1" hangingPunct="1"/>
              <a:t>2</a:t>
            </a:fld>
            <a:endParaRPr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59AC2A2F-95CD-4E23-A6AC-C170F7804A06}"/>
              </a:ext>
            </a:extLst>
          </p:cNvPr>
          <p:cNvSpPr>
            <a:spLocks noGrp="1" noRot="1" noChangeAspect="1" noTextEdit="1"/>
          </p:cNvSpPr>
          <p:nvPr>
            <p:ph type="sldImg"/>
          </p:nvPr>
        </p:nvSpPr>
        <p:spPr>
          <a:ln/>
        </p:spPr>
      </p:sp>
      <p:sp>
        <p:nvSpPr>
          <p:cNvPr id="19459" name="Notes Placeholder 2">
            <a:extLst>
              <a:ext uri="{FF2B5EF4-FFF2-40B4-BE49-F238E27FC236}">
                <a16:creationId xmlns:a16="http://schemas.microsoft.com/office/drawing/2014/main" id="{D7014028-DF8B-4620-BC34-07C08C0A1D2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9460" name="Slide Number Placeholder 3">
            <a:extLst>
              <a:ext uri="{FF2B5EF4-FFF2-40B4-BE49-F238E27FC236}">
                <a16:creationId xmlns:a16="http://schemas.microsoft.com/office/drawing/2014/main" id="{01D35208-A7CD-484D-A092-2DF8B634EA4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defRPr>
            </a:lvl1pPr>
            <a:lvl2pPr marL="742950" indent="-285750" defTabSz="922338">
              <a:defRPr>
                <a:solidFill>
                  <a:schemeClr val="tx1"/>
                </a:solidFill>
                <a:latin typeface="Arial" panose="020B0604020202020204" pitchFamily="34" charset="0"/>
              </a:defRPr>
            </a:lvl2pPr>
            <a:lvl3pPr marL="1143000" indent="-228600" defTabSz="922338">
              <a:defRPr>
                <a:solidFill>
                  <a:schemeClr val="tx1"/>
                </a:solidFill>
                <a:latin typeface="Arial" panose="020B0604020202020204" pitchFamily="34" charset="0"/>
              </a:defRPr>
            </a:lvl3pPr>
            <a:lvl4pPr marL="1600200" indent="-228600" defTabSz="922338">
              <a:defRPr>
                <a:solidFill>
                  <a:schemeClr val="tx1"/>
                </a:solidFill>
                <a:latin typeface="Arial" panose="020B0604020202020204" pitchFamily="34" charset="0"/>
              </a:defRPr>
            </a:lvl4pPr>
            <a:lvl5pPr marL="2057400" indent="-228600" defTabSz="922338">
              <a:defRPr>
                <a:solidFill>
                  <a:schemeClr val="tx1"/>
                </a:solidFill>
                <a:latin typeface="Arial" panose="020B0604020202020204" pitchFamily="34" charset="0"/>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defRPr>
            </a:lvl9pPr>
          </a:lstStyle>
          <a:p>
            <a:fld id="{4804CB42-9596-4B38-8991-8A03CAF9A504}" type="slidenum">
              <a:rPr lang="en-US" altLang="en-US"/>
              <a:pPr/>
              <a:t>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83032D55-488C-42E3-A456-77D72434F9F8}"/>
              </a:ext>
            </a:extLst>
          </p:cNvPr>
          <p:cNvSpPr>
            <a:spLocks noGrp="1" noRot="1" noChangeAspect="1" noTextEdit="1"/>
          </p:cNvSpPr>
          <p:nvPr>
            <p:ph type="sldImg"/>
          </p:nvPr>
        </p:nvSpPr>
        <p:spPr>
          <a:ln/>
        </p:spPr>
      </p:sp>
      <p:sp>
        <p:nvSpPr>
          <p:cNvPr id="20483" name="Notes Placeholder 2">
            <a:extLst>
              <a:ext uri="{FF2B5EF4-FFF2-40B4-BE49-F238E27FC236}">
                <a16:creationId xmlns:a16="http://schemas.microsoft.com/office/drawing/2014/main" id="{022DEFB2-9D36-4039-A5C7-2D83E332B5B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0484" name="Slide Number Placeholder 3">
            <a:extLst>
              <a:ext uri="{FF2B5EF4-FFF2-40B4-BE49-F238E27FC236}">
                <a16:creationId xmlns:a16="http://schemas.microsoft.com/office/drawing/2014/main" id="{748217DB-B2C0-4CDB-91AA-228077B42A6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defRPr>
            </a:lvl1pPr>
            <a:lvl2pPr marL="742950" indent="-285750" defTabSz="922338">
              <a:defRPr>
                <a:solidFill>
                  <a:schemeClr val="tx1"/>
                </a:solidFill>
                <a:latin typeface="Arial" panose="020B0604020202020204" pitchFamily="34" charset="0"/>
              </a:defRPr>
            </a:lvl2pPr>
            <a:lvl3pPr marL="1143000" indent="-228600" defTabSz="922338">
              <a:defRPr>
                <a:solidFill>
                  <a:schemeClr val="tx1"/>
                </a:solidFill>
                <a:latin typeface="Arial" panose="020B0604020202020204" pitchFamily="34" charset="0"/>
              </a:defRPr>
            </a:lvl3pPr>
            <a:lvl4pPr marL="1600200" indent="-228600" defTabSz="922338">
              <a:defRPr>
                <a:solidFill>
                  <a:schemeClr val="tx1"/>
                </a:solidFill>
                <a:latin typeface="Arial" panose="020B0604020202020204" pitchFamily="34" charset="0"/>
              </a:defRPr>
            </a:lvl4pPr>
            <a:lvl5pPr marL="2057400" indent="-228600" defTabSz="922338">
              <a:defRPr>
                <a:solidFill>
                  <a:schemeClr val="tx1"/>
                </a:solidFill>
                <a:latin typeface="Arial" panose="020B0604020202020204" pitchFamily="34" charset="0"/>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defRPr>
            </a:lvl9pPr>
          </a:lstStyle>
          <a:p>
            <a:fld id="{02504B78-5AB0-4178-A4F3-AF2526F96410}" type="slidenum">
              <a:rPr lang="en-US" altLang="en-US"/>
              <a:pPr/>
              <a:t>4</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D384EFFB-4435-499A-997C-06666304D5A9}"/>
              </a:ext>
            </a:extLst>
          </p:cNvPr>
          <p:cNvSpPr>
            <a:spLocks noGrp="1" noRot="1" noChangeAspect="1" noTextEdit="1"/>
          </p:cNvSpPr>
          <p:nvPr>
            <p:ph type="sldImg"/>
          </p:nvPr>
        </p:nvSpPr>
        <p:spPr>
          <a:ln/>
        </p:spPr>
      </p:sp>
      <p:sp>
        <p:nvSpPr>
          <p:cNvPr id="21507" name="Notes Placeholder 2">
            <a:extLst>
              <a:ext uri="{FF2B5EF4-FFF2-40B4-BE49-F238E27FC236}">
                <a16:creationId xmlns:a16="http://schemas.microsoft.com/office/drawing/2014/main" id="{CA0E65F7-2A4D-4B05-9249-55F6466F279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1508" name="Slide Number Placeholder 3">
            <a:extLst>
              <a:ext uri="{FF2B5EF4-FFF2-40B4-BE49-F238E27FC236}">
                <a16:creationId xmlns:a16="http://schemas.microsoft.com/office/drawing/2014/main" id="{C0189CD7-4BEF-477E-A71A-C399DE1F3A0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defRPr>
            </a:lvl1pPr>
            <a:lvl2pPr marL="742950" indent="-285750" defTabSz="922338">
              <a:defRPr>
                <a:solidFill>
                  <a:schemeClr val="tx1"/>
                </a:solidFill>
                <a:latin typeface="Arial" panose="020B0604020202020204" pitchFamily="34" charset="0"/>
              </a:defRPr>
            </a:lvl2pPr>
            <a:lvl3pPr marL="1143000" indent="-228600" defTabSz="922338">
              <a:defRPr>
                <a:solidFill>
                  <a:schemeClr val="tx1"/>
                </a:solidFill>
                <a:latin typeface="Arial" panose="020B0604020202020204" pitchFamily="34" charset="0"/>
              </a:defRPr>
            </a:lvl3pPr>
            <a:lvl4pPr marL="1600200" indent="-228600" defTabSz="922338">
              <a:defRPr>
                <a:solidFill>
                  <a:schemeClr val="tx1"/>
                </a:solidFill>
                <a:latin typeface="Arial" panose="020B0604020202020204" pitchFamily="34" charset="0"/>
              </a:defRPr>
            </a:lvl4pPr>
            <a:lvl5pPr marL="2057400" indent="-228600" defTabSz="922338">
              <a:defRPr>
                <a:solidFill>
                  <a:schemeClr val="tx1"/>
                </a:solidFill>
                <a:latin typeface="Arial" panose="020B0604020202020204" pitchFamily="34" charset="0"/>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defRPr>
            </a:lvl9pPr>
          </a:lstStyle>
          <a:p>
            <a:fld id="{CEA49952-AC0C-4E86-A48B-3FFCEE1CAB94}" type="slidenum">
              <a:rPr lang="en-US" altLang="en-US"/>
              <a:pPr/>
              <a:t>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B6AE5220-3A55-4644-81C6-ADF352B282F5}"/>
              </a:ext>
            </a:extLst>
          </p:cNvPr>
          <p:cNvSpPr>
            <a:spLocks noGrp="1" noRot="1" noChangeAspect="1" noTextEdit="1"/>
          </p:cNvSpPr>
          <p:nvPr>
            <p:ph type="sldImg"/>
          </p:nvPr>
        </p:nvSpPr>
        <p:spPr>
          <a:ln/>
        </p:spPr>
      </p:sp>
      <p:sp>
        <p:nvSpPr>
          <p:cNvPr id="22531" name="Notes Placeholder 2">
            <a:extLst>
              <a:ext uri="{FF2B5EF4-FFF2-40B4-BE49-F238E27FC236}">
                <a16:creationId xmlns:a16="http://schemas.microsoft.com/office/drawing/2014/main" id="{69629CE4-BD03-4E5B-A5CF-A63CF903B64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2532" name="Slide Number Placeholder 3">
            <a:extLst>
              <a:ext uri="{FF2B5EF4-FFF2-40B4-BE49-F238E27FC236}">
                <a16:creationId xmlns:a16="http://schemas.microsoft.com/office/drawing/2014/main" id="{D3D1ACB9-3AEB-4369-88BD-3E24CAF1A44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defRPr>
            </a:lvl1pPr>
            <a:lvl2pPr marL="742950" indent="-285750" defTabSz="922338">
              <a:defRPr>
                <a:solidFill>
                  <a:schemeClr val="tx1"/>
                </a:solidFill>
                <a:latin typeface="Arial" panose="020B0604020202020204" pitchFamily="34" charset="0"/>
              </a:defRPr>
            </a:lvl2pPr>
            <a:lvl3pPr marL="1143000" indent="-228600" defTabSz="922338">
              <a:defRPr>
                <a:solidFill>
                  <a:schemeClr val="tx1"/>
                </a:solidFill>
                <a:latin typeface="Arial" panose="020B0604020202020204" pitchFamily="34" charset="0"/>
              </a:defRPr>
            </a:lvl3pPr>
            <a:lvl4pPr marL="1600200" indent="-228600" defTabSz="922338">
              <a:defRPr>
                <a:solidFill>
                  <a:schemeClr val="tx1"/>
                </a:solidFill>
                <a:latin typeface="Arial" panose="020B0604020202020204" pitchFamily="34" charset="0"/>
              </a:defRPr>
            </a:lvl4pPr>
            <a:lvl5pPr marL="2057400" indent="-228600" defTabSz="922338">
              <a:defRPr>
                <a:solidFill>
                  <a:schemeClr val="tx1"/>
                </a:solidFill>
                <a:latin typeface="Arial" panose="020B0604020202020204" pitchFamily="34" charset="0"/>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defRPr>
            </a:lvl9pPr>
          </a:lstStyle>
          <a:p>
            <a:fld id="{0D0FCEBD-4856-4DD5-B0BD-C9F3DE95E297}" type="slidenum">
              <a:rPr lang="en-US" altLang="en-US"/>
              <a:pPr/>
              <a:t>7</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FFAB8F5-E8D9-4573-AA5C-0FDC8CD62DE6}"/>
              </a:ext>
            </a:extLst>
          </p:cNvPr>
          <p:cNvSpPr>
            <a:spLocks noGrp="1" noRot="1" noChangeAspect="1" noTextEdit="1"/>
          </p:cNvSpPr>
          <p:nvPr>
            <p:ph type="sldImg"/>
          </p:nvPr>
        </p:nvSpPr>
        <p:spPr>
          <a:ln/>
        </p:spPr>
      </p:sp>
      <p:sp>
        <p:nvSpPr>
          <p:cNvPr id="23555" name="Notes Placeholder 2">
            <a:extLst>
              <a:ext uri="{FF2B5EF4-FFF2-40B4-BE49-F238E27FC236}">
                <a16:creationId xmlns:a16="http://schemas.microsoft.com/office/drawing/2014/main" id="{F962F2E5-BD6B-4090-9311-4C2D98EC1F2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3556" name="Slide Number Placeholder 3">
            <a:extLst>
              <a:ext uri="{FF2B5EF4-FFF2-40B4-BE49-F238E27FC236}">
                <a16:creationId xmlns:a16="http://schemas.microsoft.com/office/drawing/2014/main" id="{A3F103D6-B13B-4B3F-9512-97C0C8BF774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anose="020B0604020202020204" pitchFamily="34" charset="0"/>
              </a:defRPr>
            </a:lvl1pPr>
            <a:lvl2pPr marL="742950" indent="-285750" defTabSz="922338">
              <a:defRPr>
                <a:solidFill>
                  <a:schemeClr val="tx1"/>
                </a:solidFill>
                <a:latin typeface="Arial" panose="020B0604020202020204" pitchFamily="34" charset="0"/>
              </a:defRPr>
            </a:lvl2pPr>
            <a:lvl3pPr marL="1143000" indent="-228600" defTabSz="922338">
              <a:defRPr>
                <a:solidFill>
                  <a:schemeClr val="tx1"/>
                </a:solidFill>
                <a:latin typeface="Arial" panose="020B0604020202020204" pitchFamily="34" charset="0"/>
              </a:defRPr>
            </a:lvl3pPr>
            <a:lvl4pPr marL="1600200" indent="-228600" defTabSz="922338">
              <a:defRPr>
                <a:solidFill>
                  <a:schemeClr val="tx1"/>
                </a:solidFill>
                <a:latin typeface="Arial" panose="020B0604020202020204" pitchFamily="34" charset="0"/>
              </a:defRPr>
            </a:lvl4pPr>
            <a:lvl5pPr marL="2057400" indent="-228600" defTabSz="922338">
              <a:defRPr>
                <a:solidFill>
                  <a:schemeClr val="tx1"/>
                </a:solidFill>
                <a:latin typeface="Arial" panose="020B0604020202020204" pitchFamily="34" charset="0"/>
              </a:defRPr>
            </a:lvl5pPr>
            <a:lvl6pPr marL="2514600" indent="-228600" defTabSz="922338" eaLnBrk="0" fontAlgn="base" hangingPunct="0">
              <a:spcBef>
                <a:spcPct val="0"/>
              </a:spcBef>
              <a:spcAft>
                <a:spcPct val="0"/>
              </a:spcAft>
              <a:defRPr>
                <a:solidFill>
                  <a:schemeClr val="tx1"/>
                </a:solidFill>
                <a:latin typeface="Arial" panose="020B0604020202020204" pitchFamily="34" charset="0"/>
              </a:defRPr>
            </a:lvl6pPr>
            <a:lvl7pPr marL="2971800" indent="-228600" defTabSz="922338" eaLnBrk="0" fontAlgn="base" hangingPunct="0">
              <a:spcBef>
                <a:spcPct val="0"/>
              </a:spcBef>
              <a:spcAft>
                <a:spcPct val="0"/>
              </a:spcAft>
              <a:defRPr>
                <a:solidFill>
                  <a:schemeClr val="tx1"/>
                </a:solidFill>
                <a:latin typeface="Arial" panose="020B0604020202020204" pitchFamily="34" charset="0"/>
              </a:defRPr>
            </a:lvl7pPr>
            <a:lvl8pPr marL="3429000" indent="-228600" defTabSz="922338" eaLnBrk="0" fontAlgn="base" hangingPunct="0">
              <a:spcBef>
                <a:spcPct val="0"/>
              </a:spcBef>
              <a:spcAft>
                <a:spcPct val="0"/>
              </a:spcAft>
              <a:defRPr>
                <a:solidFill>
                  <a:schemeClr val="tx1"/>
                </a:solidFill>
                <a:latin typeface="Arial" panose="020B0604020202020204" pitchFamily="34" charset="0"/>
              </a:defRPr>
            </a:lvl8pPr>
            <a:lvl9pPr marL="3886200" indent="-228600" defTabSz="922338" eaLnBrk="0" fontAlgn="base" hangingPunct="0">
              <a:spcBef>
                <a:spcPct val="0"/>
              </a:spcBef>
              <a:spcAft>
                <a:spcPct val="0"/>
              </a:spcAft>
              <a:defRPr>
                <a:solidFill>
                  <a:schemeClr val="tx1"/>
                </a:solidFill>
                <a:latin typeface="Arial" panose="020B0604020202020204" pitchFamily="34" charset="0"/>
              </a:defRPr>
            </a:lvl9pPr>
          </a:lstStyle>
          <a:p>
            <a:fld id="{FB507E66-92C0-45E6-978E-319E172BF059}" type="slidenum">
              <a:rPr lang="en-US" altLang="en-US"/>
              <a:pPr/>
              <a:t>8</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B31CD37-6796-49C3-A0DE-D5C3069F8D2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7998BF1-F227-4136-9B87-C4D5B6CDA6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88FBEEE-0660-45AC-B815-F8B801382EC5}"/>
              </a:ext>
            </a:extLst>
          </p:cNvPr>
          <p:cNvSpPr>
            <a:spLocks noGrp="1" noChangeArrowheads="1"/>
          </p:cNvSpPr>
          <p:nvPr>
            <p:ph type="sldNum" sz="quarter" idx="12"/>
          </p:nvPr>
        </p:nvSpPr>
        <p:spPr>
          <a:ln/>
        </p:spPr>
        <p:txBody>
          <a:bodyPr/>
          <a:lstStyle>
            <a:lvl1pPr>
              <a:defRPr/>
            </a:lvl1pPr>
          </a:lstStyle>
          <a:p>
            <a:fld id="{B699597A-B763-4881-B8C9-BE993BCD0DE9}" type="slidenum">
              <a:rPr lang="en-US" altLang="en-US"/>
              <a:pPr/>
              <a:t>‹#›</a:t>
            </a:fld>
            <a:endParaRPr lang="en-US" altLang="en-US"/>
          </a:p>
        </p:txBody>
      </p:sp>
    </p:spTree>
    <p:extLst>
      <p:ext uri="{BB962C8B-B14F-4D97-AF65-F5344CB8AC3E}">
        <p14:creationId xmlns:p14="http://schemas.microsoft.com/office/powerpoint/2010/main" val="1431207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E46E8D4-A0F7-472F-9486-27F31D673EE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2421B8B-BC7C-476F-B031-8878F52A7B7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E9DC852-758F-4AEB-B049-41686D203DC2}"/>
              </a:ext>
            </a:extLst>
          </p:cNvPr>
          <p:cNvSpPr>
            <a:spLocks noGrp="1" noChangeArrowheads="1"/>
          </p:cNvSpPr>
          <p:nvPr>
            <p:ph type="sldNum" sz="quarter" idx="12"/>
          </p:nvPr>
        </p:nvSpPr>
        <p:spPr>
          <a:ln/>
        </p:spPr>
        <p:txBody>
          <a:bodyPr/>
          <a:lstStyle>
            <a:lvl1pPr>
              <a:defRPr/>
            </a:lvl1pPr>
          </a:lstStyle>
          <a:p>
            <a:fld id="{F57AE1DC-CB28-4811-AD98-FB0A4F021D5D}" type="slidenum">
              <a:rPr lang="en-US" altLang="en-US"/>
              <a:pPr/>
              <a:t>‹#›</a:t>
            </a:fld>
            <a:endParaRPr lang="en-US" altLang="en-US"/>
          </a:p>
        </p:txBody>
      </p:sp>
    </p:spTree>
    <p:extLst>
      <p:ext uri="{BB962C8B-B14F-4D97-AF65-F5344CB8AC3E}">
        <p14:creationId xmlns:p14="http://schemas.microsoft.com/office/powerpoint/2010/main" val="2537653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41A801-8004-415A-825B-F7856DDAC54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698FC07-BD80-4AAC-8056-5293A8153C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6A023E7-CCD5-4D90-A517-AE3611BE84A0}"/>
              </a:ext>
            </a:extLst>
          </p:cNvPr>
          <p:cNvSpPr>
            <a:spLocks noGrp="1" noChangeArrowheads="1"/>
          </p:cNvSpPr>
          <p:nvPr>
            <p:ph type="sldNum" sz="quarter" idx="12"/>
          </p:nvPr>
        </p:nvSpPr>
        <p:spPr>
          <a:ln/>
        </p:spPr>
        <p:txBody>
          <a:bodyPr/>
          <a:lstStyle>
            <a:lvl1pPr>
              <a:defRPr/>
            </a:lvl1pPr>
          </a:lstStyle>
          <a:p>
            <a:fld id="{D36F91F6-A05F-43EB-8810-DECE8F09DFC6}" type="slidenum">
              <a:rPr lang="en-US" altLang="en-US"/>
              <a:pPr/>
              <a:t>‹#›</a:t>
            </a:fld>
            <a:endParaRPr lang="en-US" altLang="en-US"/>
          </a:p>
        </p:txBody>
      </p:sp>
    </p:spTree>
    <p:extLst>
      <p:ext uri="{BB962C8B-B14F-4D97-AF65-F5344CB8AC3E}">
        <p14:creationId xmlns:p14="http://schemas.microsoft.com/office/powerpoint/2010/main" val="2940026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95A8B1C4-C679-4A1C-8E9D-8B475B53713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DEC576D-189A-4FC5-BFAB-2A6E8772A59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03DBB86-B5AC-42EF-899A-5510BFE3EBC2}"/>
              </a:ext>
            </a:extLst>
          </p:cNvPr>
          <p:cNvSpPr>
            <a:spLocks noGrp="1" noChangeArrowheads="1"/>
          </p:cNvSpPr>
          <p:nvPr>
            <p:ph type="sldNum" sz="quarter" idx="12"/>
          </p:nvPr>
        </p:nvSpPr>
        <p:spPr>
          <a:ln/>
        </p:spPr>
        <p:txBody>
          <a:bodyPr/>
          <a:lstStyle>
            <a:lvl1pPr>
              <a:defRPr/>
            </a:lvl1pPr>
          </a:lstStyle>
          <a:p>
            <a:fld id="{BB5BDC2B-1872-48A7-A84C-ECE83A63BB3E}" type="slidenum">
              <a:rPr lang="en-US" altLang="en-US"/>
              <a:pPr/>
              <a:t>‹#›</a:t>
            </a:fld>
            <a:endParaRPr lang="en-US" altLang="en-US"/>
          </a:p>
        </p:txBody>
      </p:sp>
    </p:spTree>
    <p:extLst>
      <p:ext uri="{BB962C8B-B14F-4D97-AF65-F5344CB8AC3E}">
        <p14:creationId xmlns:p14="http://schemas.microsoft.com/office/powerpoint/2010/main" val="54990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630A5BB-6900-4CD2-AA6D-5E71D0E8CF9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6E301A8-39E2-48E9-9E2D-01143F41D23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7FDB848-D2C2-40EE-8C5A-8333B7E8E014}"/>
              </a:ext>
            </a:extLst>
          </p:cNvPr>
          <p:cNvSpPr>
            <a:spLocks noGrp="1" noChangeArrowheads="1"/>
          </p:cNvSpPr>
          <p:nvPr>
            <p:ph type="sldNum" sz="quarter" idx="12"/>
          </p:nvPr>
        </p:nvSpPr>
        <p:spPr>
          <a:ln/>
        </p:spPr>
        <p:txBody>
          <a:bodyPr/>
          <a:lstStyle>
            <a:lvl1pPr>
              <a:defRPr/>
            </a:lvl1pPr>
          </a:lstStyle>
          <a:p>
            <a:fld id="{C889BEDB-3978-457C-A33A-B3E6C8820136}" type="slidenum">
              <a:rPr lang="en-US" altLang="en-US"/>
              <a:pPr/>
              <a:t>‹#›</a:t>
            </a:fld>
            <a:endParaRPr lang="en-US" altLang="en-US"/>
          </a:p>
        </p:txBody>
      </p:sp>
    </p:spTree>
    <p:extLst>
      <p:ext uri="{BB962C8B-B14F-4D97-AF65-F5344CB8AC3E}">
        <p14:creationId xmlns:p14="http://schemas.microsoft.com/office/powerpoint/2010/main" val="3610072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17E3050-0A04-4AD6-8536-230CB0D2119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E5C472A-D902-49D0-B9F6-E38FE13A949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A381BA3-D15D-42E5-80F0-662B44A2BFFB}"/>
              </a:ext>
            </a:extLst>
          </p:cNvPr>
          <p:cNvSpPr>
            <a:spLocks noGrp="1" noChangeArrowheads="1"/>
          </p:cNvSpPr>
          <p:nvPr>
            <p:ph type="sldNum" sz="quarter" idx="12"/>
          </p:nvPr>
        </p:nvSpPr>
        <p:spPr>
          <a:ln/>
        </p:spPr>
        <p:txBody>
          <a:bodyPr/>
          <a:lstStyle>
            <a:lvl1pPr>
              <a:defRPr/>
            </a:lvl1pPr>
          </a:lstStyle>
          <a:p>
            <a:fld id="{63F81297-CA2F-41EE-BC71-C64BE447044C}" type="slidenum">
              <a:rPr lang="en-US" altLang="en-US"/>
              <a:pPr/>
              <a:t>‹#›</a:t>
            </a:fld>
            <a:endParaRPr lang="en-US" altLang="en-US"/>
          </a:p>
        </p:txBody>
      </p:sp>
    </p:spTree>
    <p:extLst>
      <p:ext uri="{BB962C8B-B14F-4D97-AF65-F5344CB8AC3E}">
        <p14:creationId xmlns:p14="http://schemas.microsoft.com/office/powerpoint/2010/main" val="1346967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D412682-FDE5-430B-B73A-7617573B33B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F70A06C-93F0-44C5-897E-B9525235042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1AF643C-1652-423D-A214-197A5856542E}"/>
              </a:ext>
            </a:extLst>
          </p:cNvPr>
          <p:cNvSpPr>
            <a:spLocks noGrp="1" noChangeArrowheads="1"/>
          </p:cNvSpPr>
          <p:nvPr>
            <p:ph type="sldNum" sz="quarter" idx="12"/>
          </p:nvPr>
        </p:nvSpPr>
        <p:spPr>
          <a:ln/>
        </p:spPr>
        <p:txBody>
          <a:bodyPr/>
          <a:lstStyle>
            <a:lvl1pPr>
              <a:defRPr/>
            </a:lvl1pPr>
          </a:lstStyle>
          <a:p>
            <a:fld id="{8A1B7580-D742-40EB-B119-C733820568C5}" type="slidenum">
              <a:rPr lang="en-US" altLang="en-US"/>
              <a:pPr/>
              <a:t>‹#›</a:t>
            </a:fld>
            <a:endParaRPr lang="en-US" altLang="en-US"/>
          </a:p>
        </p:txBody>
      </p:sp>
    </p:spTree>
    <p:extLst>
      <p:ext uri="{BB962C8B-B14F-4D97-AF65-F5344CB8AC3E}">
        <p14:creationId xmlns:p14="http://schemas.microsoft.com/office/powerpoint/2010/main" val="3939690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89F6CCE-1A49-4999-9100-1BEF58A1BAE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5AE19D9-6306-4E93-8317-9532513FC1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27F5B17-83AC-4F36-811A-67FA54E18F47}"/>
              </a:ext>
            </a:extLst>
          </p:cNvPr>
          <p:cNvSpPr>
            <a:spLocks noGrp="1" noChangeArrowheads="1"/>
          </p:cNvSpPr>
          <p:nvPr>
            <p:ph type="sldNum" sz="quarter" idx="12"/>
          </p:nvPr>
        </p:nvSpPr>
        <p:spPr>
          <a:ln/>
        </p:spPr>
        <p:txBody>
          <a:bodyPr/>
          <a:lstStyle>
            <a:lvl1pPr>
              <a:defRPr/>
            </a:lvl1pPr>
          </a:lstStyle>
          <a:p>
            <a:fld id="{6F3085EC-7E45-48A7-87D7-FF3D40DB2646}" type="slidenum">
              <a:rPr lang="en-US" altLang="en-US"/>
              <a:pPr/>
              <a:t>‹#›</a:t>
            </a:fld>
            <a:endParaRPr lang="en-US" altLang="en-US"/>
          </a:p>
        </p:txBody>
      </p:sp>
    </p:spTree>
    <p:extLst>
      <p:ext uri="{BB962C8B-B14F-4D97-AF65-F5344CB8AC3E}">
        <p14:creationId xmlns:p14="http://schemas.microsoft.com/office/powerpoint/2010/main" val="3938655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382BE29-153A-46CA-ADCC-719AE82474A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083F1FE-1F7F-4646-94D6-ACC7DC81653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9CB00E30-4DC8-4FCC-B0E8-0C5BB25D5E02}"/>
              </a:ext>
            </a:extLst>
          </p:cNvPr>
          <p:cNvSpPr>
            <a:spLocks noGrp="1" noChangeArrowheads="1"/>
          </p:cNvSpPr>
          <p:nvPr>
            <p:ph type="sldNum" sz="quarter" idx="12"/>
          </p:nvPr>
        </p:nvSpPr>
        <p:spPr>
          <a:ln/>
        </p:spPr>
        <p:txBody>
          <a:bodyPr/>
          <a:lstStyle>
            <a:lvl1pPr>
              <a:defRPr/>
            </a:lvl1pPr>
          </a:lstStyle>
          <a:p>
            <a:fld id="{669B8FE9-65F6-4A8C-A4A0-659624D9E244}" type="slidenum">
              <a:rPr lang="en-US" altLang="en-US"/>
              <a:pPr/>
              <a:t>‹#›</a:t>
            </a:fld>
            <a:endParaRPr lang="en-US" altLang="en-US"/>
          </a:p>
        </p:txBody>
      </p:sp>
    </p:spTree>
    <p:extLst>
      <p:ext uri="{BB962C8B-B14F-4D97-AF65-F5344CB8AC3E}">
        <p14:creationId xmlns:p14="http://schemas.microsoft.com/office/powerpoint/2010/main" val="2334663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82C10FD-C384-43DF-B940-3D294121CBA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89510357-E3FE-4B96-9D55-79B19161B07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A2F87BD-F50C-4D5B-B7FA-CE17DE69BACF}"/>
              </a:ext>
            </a:extLst>
          </p:cNvPr>
          <p:cNvSpPr>
            <a:spLocks noGrp="1" noChangeArrowheads="1"/>
          </p:cNvSpPr>
          <p:nvPr>
            <p:ph type="sldNum" sz="quarter" idx="12"/>
          </p:nvPr>
        </p:nvSpPr>
        <p:spPr>
          <a:ln/>
        </p:spPr>
        <p:txBody>
          <a:bodyPr/>
          <a:lstStyle>
            <a:lvl1pPr>
              <a:defRPr/>
            </a:lvl1pPr>
          </a:lstStyle>
          <a:p>
            <a:fld id="{E885CE86-5155-4DE2-80ED-E501D9EE45BA}" type="slidenum">
              <a:rPr lang="en-US" altLang="en-US"/>
              <a:pPr/>
              <a:t>‹#›</a:t>
            </a:fld>
            <a:endParaRPr lang="en-US" altLang="en-US"/>
          </a:p>
        </p:txBody>
      </p:sp>
    </p:spTree>
    <p:extLst>
      <p:ext uri="{BB962C8B-B14F-4D97-AF65-F5344CB8AC3E}">
        <p14:creationId xmlns:p14="http://schemas.microsoft.com/office/powerpoint/2010/main" val="1218407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674D87B-F239-46CC-865A-0BE81E45F96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74ACA55-FFA0-43F5-8C60-815385223B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BA334A9-2CFB-4D96-8BE2-7ECDADE3A953}"/>
              </a:ext>
            </a:extLst>
          </p:cNvPr>
          <p:cNvSpPr>
            <a:spLocks noGrp="1" noChangeArrowheads="1"/>
          </p:cNvSpPr>
          <p:nvPr>
            <p:ph type="sldNum" sz="quarter" idx="12"/>
          </p:nvPr>
        </p:nvSpPr>
        <p:spPr>
          <a:ln/>
        </p:spPr>
        <p:txBody>
          <a:bodyPr/>
          <a:lstStyle>
            <a:lvl1pPr>
              <a:defRPr/>
            </a:lvl1pPr>
          </a:lstStyle>
          <a:p>
            <a:fld id="{83DC9334-A938-41A5-A7AE-22B66E39388B}" type="slidenum">
              <a:rPr lang="en-US" altLang="en-US"/>
              <a:pPr/>
              <a:t>‹#›</a:t>
            </a:fld>
            <a:endParaRPr lang="en-US" altLang="en-US"/>
          </a:p>
        </p:txBody>
      </p:sp>
    </p:spTree>
    <p:extLst>
      <p:ext uri="{BB962C8B-B14F-4D97-AF65-F5344CB8AC3E}">
        <p14:creationId xmlns:p14="http://schemas.microsoft.com/office/powerpoint/2010/main" val="223701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3303181-2AF4-4E9D-BA99-8A21A705CCD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CC3016D-3C0C-4C3A-BA6F-E021EB4D266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5ABB3F8-D81B-4026-8DE3-B3C2121CF912}"/>
              </a:ext>
            </a:extLst>
          </p:cNvPr>
          <p:cNvSpPr>
            <a:spLocks noGrp="1" noChangeArrowheads="1"/>
          </p:cNvSpPr>
          <p:nvPr>
            <p:ph type="sldNum" sz="quarter" idx="12"/>
          </p:nvPr>
        </p:nvSpPr>
        <p:spPr>
          <a:ln/>
        </p:spPr>
        <p:txBody>
          <a:bodyPr/>
          <a:lstStyle>
            <a:lvl1pPr>
              <a:defRPr/>
            </a:lvl1pPr>
          </a:lstStyle>
          <a:p>
            <a:fld id="{EC8943F7-84F4-4D04-8EA8-49AAA08BB832}" type="slidenum">
              <a:rPr lang="en-US" altLang="en-US"/>
              <a:pPr/>
              <a:t>‹#›</a:t>
            </a:fld>
            <a:endParaRPr lang="en-US" altLang="en-US"/>
          </a:p>
        </p:txBody>
      </p:sp>
    </p:spTree>
    <p:extLst>
      <p:ext uri="{BB962C8B-B14F-4D97-AF65-F5344CB8AC3E}">
        <p14:creationId xmlns:p14="http://schemas.microsoft.com/office/powerpoint/2010/main" val="1319588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60572835-3788-45C0-8539-108545F91887}"/>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7" name="Rectangle 3">
            <a:extLst>
              <a:ext uri="{FF2B5EF4-FFF2-40B4-BE49-F238E27FC236}">
                <a16:creationId xmlns:a16="http://schemas.microsoft.com/office/drawing/2014/main" id="{5A3BB782-EBE0-4391-A2B3-556E6D625C9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FCAE1F69-0475-472A-BF75-2BCDC05E17D9}"/>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1CB80C67-9823-4C4B-B85F-0F782B710373}"/>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FDCF41BB-30EC-4949-87DE-C1A945C52C18}"/>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41B4D854-0469-4791-929B-D6E9BC3D8B1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aofudje@mtu.edu.n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8.bin"/><Relationship Id="rId2" Type="http://schemas.openxmlformats.org/officeDocument/2006/relationships/oleObject" Target="../embeddings/oleObject3.bin"/><Relationship Id="rId1" Type="http://schemas.openxmlformats.org/officeDocument/2006/relationships/slideLayout" Target="../slideLayouts/slideLayout7.xml"/><Relationship Id="rId6" Type="http://schemas.openxmlformats.org/officeDocument/2006/relationships/oleObject" Target="../embeddings/oleObject5.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6.wmf"/></Relationships>
</file>

<file path=ppt/slides/_rels/slide11.xml.rels><?xml version="1.0" encoding="UTF-8" standalone="yes"?>
<Relationships xmlns="http://schemas.openxmlformats.org/package/2006/relationships"><Relationship Id="rId13" Type="http://schemas.openxmlformats.org/officeDocument/2006/relationships/image" Target="../media/image14.wmf"/><Relationship Id="rId18" Type="http://schemas.openxmlformats.org/officeDocument/2006/relationships/oleObject" Target="../embeddings/oleObject17.bin"/><Relationship Id="rId26" Type="http://schemas.openxmlformats.org/officeDocument/2006/relationships/image" Target="../media/image20.wmf"/><Relationship Id="rId3" Type="http://schemas.openxmlformats.org/officeDocument/2006/relationships/image" Target="../media/image9.wmf"/><Relationship Id="rId21" Type="http://schemas.openxmlformats.org/officeDocument/2006/relationships/image" Target="../media/image18.wmf"/><Relationship Id="rId34" Type="http://schemas.openxmlformats.org/officeDocument/2006/relationships/image" Target="../media/image23.wmf"/><Relationship Id="rId7" Type="http://schemas.openxmlformats.org/officeDocument/2006/relationships/image" Target="../media/image11.wmf"/><Relationship Id="rId12" Type="http://schemas.openxmlformats.org/officeDocument/2006/relationships/oleObject" Target="../embeddings/oleObject14.bin"/><Relationship Id="rId17" Type="http://schemas.openxmlformats.org/officeDocument/2006/relationships/image" Target="../media/image16.wmf"/><Relationship Id="rId25" Type="http://schemas.openxmlformats.org/officeDocument/2006/relationships/oleObject" Target="../embeddings/oleObject21.bin"/><Relationship Id="rId33" Type="http://schemas.openxmlformats.org/officeDocument/2006/relationships/oleObject" Target="../embeddings/oleObject26.bin"/><Relationship Id="rId2" Type="http://schemas.openxmlformats.org/officeDocument/2006/relationships/oleObject" Target="../embeddings/oleObject9.bin"/><Relationship Id="rId16" Type="http://schemas.openxmlformats.org/officeDocument/2006/relationships/oleObject" Target="../embeddings/oleObject16.bin"/><Relationship Id="rId20" Type="http://schemas.openxmlformats.org/officeDocument/2006/relationships/oleObject" Target="../embeddings/oleObject18.bin"/><Relationship Id="rId29" Type="http://schemas.openxmlformats.org/officeDocument/2006/relationships/oleObject" Target="../embeddings/oleObject23.bin"/><Relationship Id="rId1" Type="http://schemas.openxmlformats.org/officeDocument/2006/relationships/slideLayout" Target="../slideLayouts/slideLayout7.xml"/><Relationship Id="rId6" Type="http://schemas.openxmlformats.org/officeDocument/2006/relationships/oleObject" Target="../embeddings/oleObject11.bin"/><Relationship Id="rId11" Type="http://schemas.openxmlformats.org/officeDocument/2006/relationships/image" Target="../media/image13.wmf"/><Relationship Id="rId24" Type="http://schemas.openxmlformats.org/officeDocument/2006/relationships/oleObject" Target="../embeddings/oleObject20.bin"/><Relationship Id="rId32" Type="http://schemas.openxmlformats.org/officeDocument/2006/relationships/image" Target="../media/image22.wmf"/><Relationship Id="rId5" Type="http://schemas.openxmlformats.org/officeDocument/2006/relationships/image" Target="../media/image10.wmf"/><Relationship Id="rId15" Type="http://schemas.openxmlformats.org/officeDocument/2006/relationships/image" Target="../media/image15.wmf"/><Relationship Id="rId23" Type="http://schemas.openxmlformats.org/officeDocument/2006/relationships/image" Target="../media/image19.wmf"/><Relationship Id="rId28" Type="http://schemas.openxmlformats.org/officeDocument/2006/relationships/image" Target="../media/image21.wmf"/><Relationship Id="rId10" Type="http://schemas.openxmlformats.org/officeDocument/2006/relationships/oleObject" Target="../embeddings/oleObject13.bin"/><Relationship Id="rId19" Type="http://schemas.openxmlformats.org/officeDocument/2006/relationships/image" Target="../media/image17.wmf"/><Relationship Id="rId31" Type="http://schemas.openxmlformats.org/officeDocument/2006/relationships/oleObject" Target="../embeddings/oleObject25.bin"/><Relationship Id="rId4" Type="http://schemas.openxmlformats.org/officeDocument/2006/relationships/oleObject" Target="../embeddings/oleObject10.bin"/><Relationship Id="rId9" Type="http://schemas.openxmlformats.org/officeDocument/2006/relationships/image" Target="../media/image12.wmf"/><Relationship Id="rId14" Type="http://schemas.openxmlformats.org/officeDocument/2006/relationships/oleObject" Target="../embeddings/oleObject15.bin"/><Relationship Id="rId22" Type="http://schemas.openxmlformats.org/officeDocument/2006/relationships/oleObject" Target="../embeddings/oleObject19.bin"/><Relationship Id="rId27" Type="http://schemas.openxmlformats.org/officeDocument/2006/relationships/oleObject" Target="../embeddings/oleObject22.bin"/><Relationship Id="rId30" Type="http://schemas.openxmlformats.org/officeDocument/2006/relationships/oleObject" Target="../embeddings/oleObject24.bin"/><Relationship Id="rId8" Type="http://schemas.openxmlformats.org/officeDocument/2006/relationships/oleObject" Target="../embeddings/oleObject12.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6.wmf"/><Relationship Id="rId12" Type="http://schemas.openxmlformats.org/officeDocument/2006/relationships/oleObject" Target="../embeddings/oleObject32.bin"/><Relationship Id="rId2" Type="http://schemas.openxmlformats.org/officeDocument/2006/relationships/oleObject" Target="../embeddings/oleObject27.bin"/><Relationship Id="rId1" Type="http://schemas.openxmlformats.org/officeDocument/2006/relationships/slideLayout" Target="../slideLayouts/slideLayout7.xml"/><Relationship Id="rId6" Type="http://schemas.openxmlformats.org/officeDocument/2006/relationships/oleObject" Target="../embeddings/oleObject29.bin"/><Relationship Id="rId11" Type="http://schemas.openxmlformats.org/officeDocument/2006/relationships/image" Target="../media/image28.wmf"/><Relationship Id="rId5" Type="http://schemas.openxmlformats.org/officeDocument/2006/relationships/image" Target="../media/image25.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27.wmf"/></Relationships>
</file>

<file path=ppt/slides/_rels/slide14.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oleObject" Target="../embeddings/oleObject33.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34.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7.xml"/><Relationship Id="rId5" Type="http://schemas.openxmlformats.org/officeDocument/2006/relationships/image" Target="../media/image2.w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a:extLst>
              <a:ext uri="{FF2B5EF4-FFF2-40B4-BE49-F238E27FC236}">
                <a16:creationId xmlns:a16="http://schemas.microsoft.com/office/drawing/2014/main" id="{95738016-8693-45AB-928A-D8F306872F0C}"/>
              </a:ext>
            </a:extLst>
          </p:cNvPr>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F97CDBD3-BCA6-40B2-88BB-31DAEF6635E6}" type="slidenum">
              <a:rPr lang="en-US" altLang="en-US" sz="1400"/>
              <a:pPr algn="r" eaLnBrk="1" hangingPunct="1"/>
              <a:t>1</a:t>
            </a:fld>
            <a:endParaRPr lang="en-US" altLang="en-US" sz="1400"/>
          </a:p>
        </p:txBody>
      </p:sp>
      <p:sp>
        <p:nvSpPr>
          <p:cNvPr id="4099" name="Rectangle 5">
            <a:extLst>
              <a:ext uri="{FF2B5EF4-FFF2-40B4-BE49-F238E27FC236}">
                <a16:creationId xmlns:a16="http://schemas.microsoft.com/office/drawing/2014/main" id="{DB0CC9B1-0E7A-4970-991D-445B64ED4D19}"/>
              </a:ext>
            </a:extLst>
          </p:cNvPr>
          <p:cNvSpPr>
            <a:spLocks noChangeArrowheads="1"/>
          </p:cNvSpPr>
          <p:nvPr/>
        </p:nvSpPr>
        <p:spPr bwMode="auto">
          <a:xfrm>
            <a:off x="925513" y="3155950"/>
            <a:ext cx="8051800" cy="1878013"/>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defRPr/>
            </a:pPr>
            <a:r>
              <a:rPr lang="en-US" altLang="en-US" sz="2400" dirty="0"/>
              <a:t> </a:t>
            </a:r>
          </a:p>
          <a:p>
            <a:pPr marL="285750" indent="-285750" eaLnBrk="1" hangingPunct="1">
              <a:spcBef>
                <a:spcPct val="0"/>
              </a:spcBef>
              <a:buFont typeface="Wingdings" panose="05000000000000000000" pitchFamily="2" charset="2"/>
              <a:buChar char="Ø"/>
              <a:defRPr/>
            </a:pPr>
            <a:r>
              <a:rPr lang="en-US" altLang="en-US" sz="1800" b="1" dirty="0"/>
              <a:t>Introduction to quantum mechanics</a:t>
            </a:r>
          </a:p>
          <a:p>
            <a:pPr marL="285750" indent="-285750" eaLnBrk="1" hangingPunct="1">
              <a:spcBef>
                <a:spcPct val="0"/>
              </a:spcBef>
              <a:buFont typeface="Wingdings" panose="05000000000000000000" pitchFamily="2" charset="2"/>
              <a:buChar char="Ø"/>
              <a:defRPr/>
            </a:pPr>
            <a:r>
              <a:rPr lang="en-US" altLang="en-US" sz="1800" b="1" dirty="0"/>
              <a:t>Differences between classical and quantum mechanics</a:t>
            </a:r>
          </a:p>
          <a:p>
            <a:pPr marL="285750" indent="-285750" eaLnBrk="1" hangingPunct="1">
              <a:spcBef>
                <a:spcPct val="0"/>
              </a:spcBef>
              <a:buFont typeface="Wingdings" panose="05000000000000000000" pitchFamily="2" charset="2"/>
              <a:buChar char="Ø"/>
              <a:defRPr/>
            </a:pPr>
            <a:r>
              <a:rPr lang="en-US" altLang="en-US" sz="1800" b="1" dirty="0"/>
              <a:t>Introduction to statistical mechanics </a:t>
            </a:r>
          </a:p>
          <a:p>
            <a:pPr marL="285750" indent="-285750" eaLnBrk="1" hangingPunct="1">
              <a:spcBef>
                <a:spcPct val="0"/>
              </a:spcBef>
              <a:buFont typeface="Wingdings" panose="05000000000000000000" pitchFamily="2" charset="2"/>
              <a:buChar char="Ø"/>
              <a:defRPr/>
            </a:pPr>
            <a:endParaRPr lang="en-US" altLang="en-US" sz="1800" b="1" dirty="0"/>
          </a:p>
          <a:p>
            <a:pPr eaLnBrk="1" hangingPunct="1">
              <a:spcBef>
                <a:spcPct val="0"/>
              </a:spcBef>
              <a:buFontTx/>
              <a:buNone/>
              <a:defRPr/>
            </a:pPr>
            <a:endParaRPr lang="en-US" altLang="en-US" sz="2000" dirty="0"/>
          </a:p>
        </p:txBody>
      </p:sp>
      <p:sp>
        <p:nvSpPr>
          <p:cNvPr id="7172" name="Rectangle 5">
            <a:extLst>
              <a:ext uri="{FF2B5EF4-FFF2-40B4-BE49-F238E27FC236}">
                <a16:creationId xmlns:a16="http://schemas.microsoft.com/office/drawing/2014/main" id="{D4F4B4A8-2B1C-4EB0-8CF1-E415994579EE}"/>
              </a:ext>
            </a:extLst>
          </p:cNvPr>
          <p:cNvSpPr>
            <a:spLocks noChangeArrowheads="1"/>
          </p:cNvSpPr>
          <p:nvPr/>
        </p:nvSpPr>
        <p:spPr bwMode="auto">
          <a:xfrm>
            <a:off x="635000" y="185738"/>
            <a:ext cx="8051800" cy="335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400"/>
          </a:p>
          <a:p>
            <a:pPr algn="ctr" eaLnBrk="1" hangingPunct="1"/>
            <a:r>
              <a:rPr lang="en-US" altLang="en-US" sz="2400">
                <a:solidFill>
                  <a:srgbClr val="FF0000"/>
                </a:solidFill>
              </a:rPr>
              <a:t> CHM 405: STATISTICAL </a:t>
            </a:r>
            <a:r>
              <a:rPr lang="en-US" altLang="en-US" sz="2400" b="1">
                <a:solidFill>
                  <a:srgbClr val="FF0000"/>
                </a:solidFill>
              </a:rPr>
              <a:t> MECHANICS</a:t>
            </a:r>
          </a:p>
          <a:p>
            <a:pPr algn="ctr" eaLnBrk="1" hangingPunct="1"/>
            <a:endParaRPr lang="en-US" altLang="en-US" sz="2400"/>
          </a:p>
          <a:p>
            <a:pPr algn="ctr" eaLnBrk="1" hangingPunct="1"/>
            <a:r>
              <a:rPr lang="en-US" altLang="en-US" sz="2400" b="1"/>
              <a:t>Introduction to statistical  Mechanics</a:t>
            </a:r>
          </a:p>
          <a:p>
            <a:pPr algn="ctr" eaLnBrk="1" hangingPunct="1"/>
            <a:endParaRPr lang="en-US" altLang="en-US" sz="2400" b="1"/>
          </a:p>
          <a:p>
            <a:pPr algn="ctr" eaLnBrk="1" hangingPunct="1"/>
            <a:r>
              <a:rPr lang="en-US" altLang="en-US" sz="2400" b="1"/>
              <a:t>BY</a:t>
            </a:r>
          </a:p>
          <a:p>
            <a:pPr algn="ctr" eaLnBrk="1" hangingPunct="1"/>
            <a:r>
              <a:rPr lang="en-US" altLang="en-US" sz="2400" b="1"/>
              <a:t>DR. E.A. Ofudje</a:t>
            </a:r>
          </a:p>
          <a:p>
            <a:pPr algn="ctr" eaLnBrk="1" hangingPunct="1"/>
            <a:r>
              <a:rPr lang="en-US" altLang="en-US" sz="2400" b="1">
                <a:hlinkClick r:id="rId2"/>
              </a:rPr>
              <a:t>eaofudje@mtu.edu.ng</a:t>
            </a:r>
            <a:endParaRPr lang="en-US" altLang="en-US" sz="2400" b="1"/>
          </a:p>
          <a:p>
            <a:pPr algn="ctr" eaLnBrk="1" hangingPunct="1"/>
            <a:endParaRPr lang="en-US" altLang="en-US" sz="20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7" name="Text Box 65">
            <a:extLst>
              <a:ext uri="{FF2B5EF4-FFF2-40B4-BE49-F238E27FC236}">
                <a16:creationId xmlns:a16="http://schemas.microsoft.com/office/drawing/2014/main" id="{35563CE2-E9EB-4109-8935-6023DCA5928F}"/>
              </a:ext>
            </a:extLst>
          </p:cNvPr>
          <p:cNvSpPr txBox="1">
            <a:spLocks noChangeArrowheads="1"/>
          </p:cNvSpPr>
          <p:nvPr/>
        </p:nvSpPr>
        <p:spPr bwMode="auto">
          <a:xfrm>
            <a:off x="457200" y="228600"/>
            <a:ext cx="6372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800" b="1">
                <a:solidFill>
                  <a:schemeClr val="accent2"/>
                </a:solidFill>
                <a:latin typeface="Tahoma" panose="020B0604030504040204" pitchFamily="34" charset="0"/>
                <a:cs typeface="Times New Roman" panose="02020603050405020304" pitchFamily="18" charset="0"/>
              </a:rPr>
              <a:t>De Broglie’s Theory - Matter Wave</a:t>
            </a:r>
            <a:endParaRPr lang="en-US" altLang="en-US" sz="2800" b="1">
              <a:solidFill>
                <a:schemeClr val="accent2"/>
              </a:solidFill>
              <a:latin typeface="Tahoma" panose="020B0604030504040204" pitchFamily="34" charset="0"/>
            </a:endParaRPr>
          </a:p>
        </p:txBody>
      </p:sp>
      <p:sp>
        <p:nvSpPr>
          <p:cNvPr id="3138" name="Text Box 66">
            <a:extLst>
              <a:ext uri="{FF2B5EF4-FFF2-40B4-BE49-F238E27FC236}">
                <a16:creationId xmlns:a16="http://schemas.microsoft.com/office/drawing/2014/main" id="{22903FB0-18B8-444E-BAF4-3E94A23B6027}"/>
              </a:ext>
            </a:extLst>
          </p:cNvPr>
          <p:cNvSpPr txBox="1">
            <a:spLocks noChangeArrowheads="1"/>
          </p:cNvSpPr>
          <p:nvPr/>
        </p:nvSpPr>
        <p:spPr bwMode="auto">
          <a:xfrm>
            <a:off x="457200" y="762000"/>
            <a:ext cx="4452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solidFill>
                  <a:srgbClr val="CC0066"/>
                </a:solidFill>
                <a:latin typeface="Tahoma" panose="020B0604030504040204" pitchFamily="34" charset="0"/>
                <a:cs typeface="Times New Roman" panose="02020603050405020304" pitchFamily="18" charset="0"/>
              </a:rPr>
              <a:t>a. </a:t>
            </a:r>
            <a:r>
              <a:rPr lang="en-US" altLang="en-US" b="1" i="1">
                <a:solidFill>
                  <a:srgbClr val="CC0066"/>
                </a:solidFill>
                <a:latin typeface="Tahoma" panose="020B0604030504040204" pitchFamily="34" charset="0"/>
                <a:cs typeface="Times New Roman" panose="02020603050405020304" pitchFamily="18" charset="0"/>
              </a:rPr>
              <a:t>De Broglie’s relationships</a:t>
            </a:r>
          </a:p>
        </p:txBody>
      </p:sp>
      <p:sp>
        <p:nvSpPr>
          <p:cNvPr id="3139" name="Text Box 67">
            <a:extLst>
              <a:ext uri="{FF2B5EF4-FFF2-40B4-BE49-F238E27FC236}">
                <a16:creationId xmlns:a16="http://schemas.microsoft.com/office/drawing/2014/main" id="{E555D28B-0CD8-4807-A5AA-17F1051473BC}"/>
              </a:ext>
            </a:extLst>
          </p:cNvPr>
          <p:cNvSpPr txBox="1">
            <a:spLocks noChangeArrowheads="1"/>
          </p:cNvSpPr>
          <p:nvPr/>
        </p:nvSpPr>
        <p:spPr bwMode="auto">
          <a:xfrm>
            <a:off x="444500" y="1200150"/>
            <a:ext cx="8166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rPr>
              <a:t>We recall that </a:t>
            </a:r>
          </a:p>
          <a:p>
            <a:r>
              <a:rPr lang="en-US" altLang="en-US" sz="2200">
                <a:latin typeface="Tahoma" panose="020B0604030504040204" pitchFamily="34" charset="0"/>
              </a:rPr>
              <a:t>for a </a:t>
            </a:r>
            <a:r>
              <a:rPr lang="en-US" altLang="en-US" sz="2200">
                <a:solidFill>
                  <a:srgbClr val="2A2AA6"/>
                </a:solidFill>
                <a:latin typeface="Tahoma" panose="020B0604030504040204" pitchFamily="34" charset="0"/>
              </a:rPr>
              <a:t>photon</a:t>
            </a:r>
            <a:r>
              <a:rPr lang="en-US" altLang="en-US" sz="2200">
                <a:latin typeface="Tahoma" panose="020B0604030504040204" pitchFamily="34" charset="0"/>
              </a:rPr>
              <a:t> (</a:t>
            </a:r>
            <a:r>
              <a:rPr lang="en-US" altLang="en-US" sz="2200" i="1">
                <a:latin typeface="Tahoma" panose="020B0604030504040204" pitchFamily="34" charset="0"/>
              </a:rPr>
              <a:t>E</a:t>
            </a:r>
            <a:r>
              <a:rPr lang="en-US" altLang="en-US" sz="2200">
                <a:latin typeface="Tahoma" panose="020B0604030504040204" pitchFamily="34" charset="0"/>
              </a:rPr>
              <a:t>, </a:t>
            </a:r>
            <a:r>
              <a:rPr lang="en-US" altLang="en-US" sz="2200" i="1">
                <a:latin typeface="Tahoma" panose="020B0604030504040204" pitchFamily="34" charset="0"/>
              </a:rPr>
              <a:t>p</a:t>
            </a:r>
            <a:r>
              <a:rPr lang="en-US" altLang="en-US" sz="2200">
                <a:latin typeface="Tahoma" panose="020B0604030504040204" pitchFamily="34" charset="0"/>
              </a:rPr>
              <a:t>) associated to an </a:t>
            </a:r>
            <a:r>
              <a:rPr lang="en-US" altLang="en-US" sz="2200">
                <a:solidFill>
                  <a:srgbClr val="2A2AA6"/>
                </a:solidFill>
                <a:latin typeface="Tahoma" panose="020B0604030504040204" pitchFamily="34" charset="0"/>
              </a:rPr>
              <a:t>electromagnetic wave</a:t>
            </a:r>
            <a:r>
              <a:rPr lang="en-US" altLang="en-US" sz="2200">
                <a:latin typeface="Tahoma" panose="020B0604030504040204" pitchFamily="34" charset="0"/>
              </a:rPr>
              <a:t> (</a:t>
            </a:r>
            <a:r>
              <a:rPr lang="en-US" altLang="en-US" sz="2200" i="1">
                <a:latin typeface="Tahoma" panose="020B0604030504040204" pitchFamily="34" charset="0"/>
              </a:rPr>
              <a:t>f</a:t>
            </a:r>
            <a:r>
              <a:rPr lang="en-US" altLang="en-US" sz="2200">
                <a:latin typeface="Tahoma" panose="020B0604030504040204" pitchFamily="34" charset="0"/>
              </a:rPr>
              <a:t>,</a:t>
            </a:r>
            <a:r>
              <a:rPr lang="en-US" altLang="en-US" sz="2200" b="1" i="1">
                <a:latin typeface="Tahoma" panose="020B0604030504040204" pitchFamily="34" charset="0"/>
                <a:sym typeface="Symbol" panose="05050102010706020507" pitchFamily="18" charset="2"/>
              </a:rPr>
              <a:t> </a:t>
            </a:r>
            <a:r>
              <a:rPr lang="en-US" altLang="en-US" sz="2200">
                <a:latin typeface="Tahoma" panose="020B0604030504040204" pitchFamily="34" charset="0"/>
                <a:sym typeface="Symbol" panose="05050102010706020507" pitchFamily="18" charset="2"/>
              </a:rPr>
              <a:t>)</a:t>
            </a:r>
            <a:r>
              <a:rPr lang="en-US" altLang="en-US" sz="2200">
                <a:latin typeface="Tahoma" panose="020B0604030504040204" pitchFamily="34" charset="0"/>
              </a:rPr>
              <a:t>:</a:t>
            </a:r>
          </a:p>
        </p:txBody>
      </p:sp>
      <p:graphicFrame>
        <p:nvGraphicFramePr>
          <p:cNvPr id="3140" name="Object 68">
            <a:extLst>
              <a:ext uri="{FF2B5EF4-FFF2-40B4-BE49-F238E27FC236}">
                <a16:creationId xmlns:a16="http://schemas.microsoft.com/office/drawing/2014/main" id="{B6A9CBF9-C1C5-4279-ADEF-CA9793CB4B61}"/>
              </a:ext>
            </a:extLst>
          </p:cNvPr>
          <p:cNvGraphicFramePr>
            <a:graphicFrameLocks noChangeAspect="1"/>
          </p:cNvGraphicFramePr>
          <p:nvPr/>
        </p:nvGraphicFramePr>
        <p:xfrm>
          <a:off x="3657600" y="2243138"/>
          <a:ext cx="1636713" cy="444500"/>
        </p:xfrm>
        <a:graphic>
          <a:graphicData uri="http://schemas.openxmlformats.org/presentationml/2006/ole">
            <mc:AlternateContent xmlns:mc="http://schemas.openxmlformats.org/markup-compatibility/2006">
              <mc:Choice xmlns:v="urn:schemas-microsoft-com:vml" Requires="v">
                <p:oleObj name="Equation" r:id="rId2" imgW="749160" imgH="203040" progId="Equation.DSMT4">
                  <p:embed/>
                </p:oleObj>
              </mc:Choice>
              <mc:Fallback>
                <p:oleObj name="Equation" r:id="rId2" imgW="749160" imgH="203040" progId="Equation.DSMT4">
                  <p:embed/>
                  <p:pic>
                    <p:nvPicPr>
                      <p:cNvPr id="0" name="Object 6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2243138"/>
                        <a:ext cx="1636713" cy="444500"/>
                      </a:xfrm>
                      <a:prstGeom prst="rect">
                        <a:avLst/>
                      </a:prstGeom>
                      <a:solidFill>
                        <a:schemeClr val="hlink"/>
                      </a:solidFill>
                      <a:ln w="9525">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41" name="Object 69">
            <a:extLst>
              <a:ext uri="{FF2B5EF4-FFF2-40B4-BE49-F238E27FC236}">
                <a16:creationId xmlns:a16="http://schemas.microsoft.com/office/drawing/2014/main" id="{D09806A6-943C-4171-B60A-0FBD62D74C8A}"/>
              </a:ext>
            </a:extLst>
          </p:cNvPr>
          <p:cNvGraphicFramePr>
            <a:graphicFrameLocks noChangeAspect="1"/>
          </p:cNvGraphicFramePr>
          <p:nvPr/>
        </p:nvGraphicFramePr>
        <p:xfrm>
          <a:off x="3681413" y="2709863"/>
          <a:ext cx="1609725" cy="847725"/>
        </p:xfrm>
        <a:graphic>
          <a:graphicData uri="http://schemas.openxmlformats.org/presentationml/2006/ole">
            <mc:AlternateContent xmlns:mc="http://schemas.openxmlformats.org/markup-compatibility/2006">
              <mc:Choice xmlns:v="urn:schemas-microsoft-com:vml" Requires="v">
                <p:oleObj name="Equation" r:id="rId4" imgW="749160" imgH="393480" progId="Equation.3">
                  <p:embed/>
                </p:oleObj>
              </mc:Choice>
              <mc:Fallback>
                <p:oleObj name="Equation" r:id="rId4" imgW="749160" imgH="393480" progId="Equation.3">
                  <p:embed/>
                  <p:pic>
                    <p:nvPicPr>
                      <p:cNvPr id="0" name="Object 6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1413" y="2709863"/>
                        <a:ext cx="1609725" cy="847725"/>
                      </a:xfrm>
                      <a:prstGeom prst="rect">
                        <a:avLst/>
                      </a:prstGeom>
                      <a:solidFill>
                        <a:schemeClr val="hlink"/>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42" name="Object 70">
            <a:extLst>
              <a:ext uri="{FF2B5EF4-FFF2-40B4-BE49-F238E27FC236}">
                <a16:creationId xmlns:a16="http://schemas.microsoft.com/office/drawing/2014/main" id="{F08087BD-C0B8-4D38-89FD-D342287E3C3C}"/>
              </a:ext>
            </a:extLst>
          </p:cNvPr>
          <p:cNvGraphicFramePr>
            <a:graphicFrameLocks noChangeAspect="1"/>
          </p:cNvGraphicFramePr>
          <p:nvPr/>
        </p:nvGraphicFramePr>
        <p:xfrm>
          <a:off x="3249613" y="3014663"/>
          <a:ext cx="1219200" cy="1079500"/>
        </p:xfrm>
        <a:graphic>
          <a:graphicData uri="http://schemas.openxmlformats.org/presentationml/2006/ole">
            <mc:AlternateContent xmlns:mc="http://schemas.openxmlformats.org/markup-compatibility/2006">
              <mc:Choice xmlns:v="urn:schemas-microsoft-com:vml" Requires="v">
                <p:oleObj name="Equation" r:id="rId6" imgW="342720" imgH="380880" progId="Equation.3">
                  <p:embed/>
                </p:oleObj>
              </mc:Choice>
              <mc:Fallback>
                <p:oleObj name="Equation" r:id="rId6" imgW="342720" imgH="380880" progId="Equation.3">
                  <p:embed/>
                  <p:pic>
                    <p:nvPicPr>
                      <p:cNvPr id="0" name="Object 7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49613" y="3014663"/>
                        <a:ext cx="1219200" cy="1079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43" name="Object 71">
            <a:extLst>
              <a:ext uri="{FF2B5EF4-FFF2-40B4-BE49-F238E27FC236}">
                <a16:creationId xmlns:a16="http://schemas.microsoft.com/office/drawing/2014/main" id="{C11EDAF1-4D47-47CB-8AA0-771785F5325C}"/>
              </a:ext>
            </a:extLst>
          </p:cNvPr>
          <p:cNvGraphicFramePr>
            <a:graphicFrameLocks noChangeAspect="1"/>
          </p:cNvGraphicFramePr>
          <p:nvPr/>
        </p:nvGraphicFramePr>
        <p:xfrm>
          <a:off x="4724400" y="3048000"/>
          <a:ext cx="893763" cy="1087438"/>
        </p:xfrm>
        <a:graphic>
          <a:graphicData uri="http://schemas.openxmlformats.org/presentationml/2006/ole">
            <mc:AlternateContent xmlns:mc="http://schemas.openxmlformats.org/markup-compatibility/2006">
              <mc:Choice xmlns:v="urn:schemas-microsoft-com:vml" Requires="v">
                <p:oleObj name="Equation" r:id="rId8" imgW="241200" imgH="368280" progId="Equation.3">
                  <p:embed/>
                </p:oleObj>
              </mc:Choice>
              <mc:Fallback>
                <p:oleObj name="Equation" r:id="rId8" imgW="241200" imgH="368280" progId="Equation.3">
                  <p:embed/>
                  <p:pic>
                    <p:nvPicPr>
                      <p:cNvPr id="0" name="Object 7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24400" y="3048000"/>
                        <a:ext cx="893763" cy="1087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44" name="Text Box 72">
            <a:extLst>
              <a:ext uri="{FF2B5EF4-FFF2-40B4-BE49-F238E27FC236}">
                <a16:creationId xmlns:a16="http://schemas.microsoft.com/office/drawing/2014/main" id="{6E7A883A-0D23-4045-82EE-BB7DD5311A55}"/>
              </a:ext>
            </a:extLst>
          </p:cNvPr>
          <p:cNvSpPr txBox="1">
            <a:spLocks noChangeArrowheads="1"/>
          </p:cNvSpPr>
          <p:nvPr/>
        </p:nvSpPr>
        <p:spPr bwMode="auto">
          <a:xfrm>
            <a:off x="414338" y="4057650"/>
            <a:ext cx="38750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solidFill>
                  <a:srgbClr val="CC0066"/>
                </a:solidFill>
                <a:latin typeface="Tahoma" panose="020B0604030504040204" pitchFamily="34" charset="0"/>
              </a:rPr>
              <a:t>De Broglie’s hypothesis:</a:t>
            </a:r>
          </a:p>
        </p:txBody>
      </p:sp>
      <p:sp>
        <p:nvSpPr>
          <p:cNvPr id="3145" name="Text Box 73">
            <a:extLst>
              <a:ext uri="{FF2B5EF4-FFF2-40B4-BE49-F238E27FC236}">
                <a16:creationId xmlns:a16="http://schemas.microsoft.com/office/drawing/2014/main" id="{3E1B5317-3987-41D5-8A53-AF4AFFCD7F46}"/>
              </a:ext>
            </a:extLst>
          </p:cNvPr>
          <p:cNvSpPr txBox="1">
            <a:spLocks noChangeArrowheads="1"/>
          </p:cNvSpPr>
          <p:nvPr/>
        </p:nvSpPr>
        <p:spPr bwMode="auto">
          <a:xfrm>
            <a:off x="338138" y="4572000"/>
            <a:ext cx="649605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rPr>
              <a:t>To a </a:t>
            </a:r>
            <a:r>
              <a:rPr lang="en-US" altLang="en-US" sz="2200" b="1">
                <a:solidFill>
                  <a:srgbClr val="CC0066"/>
                </a:solidFill>
                <a:latin typeface="Tahoma" panose="020B0604030504040204" pitchFamily="34" charset="0"/>
              </a:rPr>
              <a:t>particle</a:t>
            </a:r>
            <a:r>
              <a:rPr lang="en-US" altLang="en-US" sz="2200">
                <a:latin typeface="Tahoma" panose="020B0604030504040204" pitchFamily="34" charset="0"/>
              </a:rPr>
              <a:t> (</a:t>
            </a:r>
            <a:r>
              <a:rPr lang="en-US" altLang="en-US" sz="2200" i="1">
                <a:latin typeface="Tahoma" panose="020B0604030504040204" pitchFamily="34" charset="0"/>
              </a:rPr>
              <a:t>E</a:t>
            </a:r>
            <a:r>
              <a:rPr lang="en-US" altLang="en-US" sz="2200">
                <a:latin typeface="Tahoma" panose="020B0604030504040204" pitchFamily="34" charset="0"/>
              </a:rPr>
              <a:t>, </a:t>
            </a:r>
            <a:r>
              <a:rPr lang="en-US" altLang="en-US" sz="2200" i="1">
                <a:latin typeface="Tahoma" panose="020B0604030504040204" pitchFamily="34" charset="0"/>
              </a:rPr>
              <a:t>p</a:t>
            </a:r>
            <a:r>
              <a:rPr lang="en-US" altLang="en-US" sz="2200">
                <a:latin typeface="Tahoma" panose="020B0604030504040204" pitchFamily="34" charset="0"/>
              </a:rPr>
              <a:t>) is associated a </a:t>
            </a:r>
            <a:r>
              <a:rPr lang="en-US" altLang="en-US" sz="2200" b="1">
                <a:solidFill>
                  <a:srgbClr val="CC0066"/>
                </a:solidFill>
                <a:latin typeface="Tahoma" panose="020B0604030504040204" pitchFamily="34" charset="0"/>
              </a:rPr>
              <a:t>matter wave</a:t>
            </a:r>
            <a:r>
              <a:rPr lang="en-US" altLang="en-US" sz="2200">
                <a:latin typeface="Tahoma" panose="020B0604030504040204" pitchFamily="34" charset="0"/>
              </a:rPr>
              <a:t>,</a:t>
            </a:r>
          </a:p>
        </p:txBody>
      </p:sp>
      <p:sp>
        <p:nvSpPr>
          <p:cNvPr id="3146" name="Text Box 74">
            <a:extLst>
              <a:ext uri="{FF2B5EF4-FFF2-40B4-BE49-F238E27FC236}">
                <a16:creationId xmlns:a16="http://schemas.microsoft.com/office/drawing/2014/main" id="{3731B4FD-4CF1-4132-AD2E-12875EB0AF41}"/>
              </a:ext>
            </a:extLst>
          </p:cNvPr>
          <p:cNvSpPr txBox="1">
            <a:spLocks noChangeArrowheads="1"/>
          </p:cNvSpPr>
          <p:nvPr/>
        </p:nvSpPr>
        <p:spPr bwMode="auto">
          <a:xfrm>
            <a:off x="381000" y="5029200"/>
            <a:ext cx="57277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rPr>
              <a:t>which has a frequency </a:t>
            </a:r>
            <a:r>
              <a:rPr lang="en-US" altLang="en-US" sz="2200" i="1">
                <a:latin typeface="Tahoma" panose="020B0604030504040204" pitchFamily="34" charset="0"/>
              </a:rPr>
              <a:t>f </a:t>
            </a:r>
            <a:r>
              <a:rPr lang="en-US" altLang="en-US" sz="2200">
                <a:latin typeface="Tahoma" panose="020B0604030504040204" pitchFamily="34" charset="0"/>
              </a:rPr>
              <a:t> and a wavelength </a:t>
            </a:r>
            <a:r>
              <a:rPr lang="en-US" altLang="en-US" sz="2200" b="1" i="1">
                <a:latin typeface="Tahoma" panose="020B0604030504040204" pitchFamily="34" charset="0"/>
                <a:sym typeface="Symbol" panose="05050102010706020507" pitchFamily="18" charset="2"/>
              </a:rPr>
              <a:t></a:t>
            </a:r>
            <a:endParaRPr lang="en-US" altLang="en-US" sz="2200" b="1" i="1">
              <a:latin typeface="Tahoma" panose="020B0604030504040204" pitchFamily="34" charset="0"/>
            </a:endParaRPr>
          </a:p>
        </p:txBody>
      </p:sp>
      <p:graphicFrame>
        <p:nvGraphicFramePr>
          <p:cNvPr id="3147" name="Object 75">
            <a:extLst>
              <a:ext uri="{FF2B5EF4-FFF2-40B4-BE49-F238E27FC236}">
                <a16:creationId xmlns:a16="http://schemas.microsoft.com/office/drawing/2014/main" id="{374F636B-71CA-4E60-8B94-F74651813BFE}"/>
              </a:ext>
            </a:extLst>
          </p:cNvPr>
          <p:cNvGraphicFramePr>
            <a:graphicFrameLocks noChangeAspect="1"/>
          </p:cNvGraphicFramePr>
          <p:nvPr/>
        </p:nvGraphicFramePr>
        <p:xfrm>
          <a:off x="3505200" y="5638800"/>
          <a:ext cx="914400" cy="809625"/>
        </p:xfrm>
        <a:graphic>
          <a:graphicData uri="http://schemas.openxmlformats.org/presentationml/2006/ole">
            <mc:AlternateContent xmlns:mc="http://schemas.openxmlformats.org/markup-compatibility/2006">
              <mc:Choice xmlns:v="urn:schemas-microsoft-com:vml" Requires="v">
                <p:oleObj name="Equation" r:id="rId10" imgW="444240" imgH="393480" progId="Equation.3">
                  <p:embed/>
                </p:oleObj>
              </mc:Choice>
              <mc:Fallback>
                <p:oleObj name="Equation" r:id="rId10" imgW="444240" imgH="393480" progId="Equation.3">
                  <p:embed/>
                  <p:pic>
                    <p:nvPicPr>
                      <p:cNvPr id="0" name="Object 7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05200" y="5638800"/>
                        <a:ext cx="914400" cy="809625"/>
                      </a:xfrm>
                      <a:prstGeom prst="rect">
                        <a:avLst/>
                      </a:prstGeom>
                      <a:solidFill>
                        <a:schemeClr val="hlink"/>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48" name="Object 76">
            <a:extLst>
              <a:ext uri="{FF2B5EF4-FFF2-40B4-BE49-F238E27FC236}">
                <a16:creationId xmlns:a16="http://schemas.microsoft.com/office/drawing/2014/main" id="{B8174E68-E7CD-4BAD-B4AF-C8ABE087F828}"/>
              </a:ext>
            </a:extLst>
          </p:cNvPr>
          <p:cNvGraphicFramePr>
            <a:graphicFrameLocks noChangeAspect="1"/>
          </p:cNvGraphicFramePr>
          <p:nvPr/>
        </p:nvGraphicFramePr>
        <p:xfrm>
          <a:off x="5049838" y="5616575"/>
          <a:ext cx="895350" cy="895350"/>
        </p:xfrm>
        <a:graphic>
          <a:graphicData uri="http://schemas.openxmlformats.org/presentationml/2006/ole">
            <mc:AlternateContent xmlns:mc="http://schemas.openxmlformats.org/markup-compatibility/2006">
              <mc:Choice xmlns:v="urn:schemas-microsoft-com:vml" Requires="v">
                <p:oleObj name="Equation" r:id="rId12" imgW="419040" imgH="419040" progId="Equation.3">
                  <p:embed/>
                </p:oleObj>
              </mc:Choice>
              <mc:Fallback>
                <p:oleObj name="Equation" r:id="rId12" imgW="419040" imgH="419040" progId="Equation.3">
                  <p:embed/>
                  <p:pic>
                    <p:nvPicPr>
                      <p:cNvPr id="0" name="Object 7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49838" y="5616575"/>
                        <a:ext cx="895350" cy="895350"/>
                      </a:xfrm>
                      <a:prstGeom prst="rect">
                        <a:avLst/>
                      </a:prstGeom>
                      <a:solidFill>
                        <a:schemeClr val="hlink"/>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137"/>
                                        </p:tgtEl>
                                        <p:attrNameLst>
                                          <p:attrName>style.visibility</p:attrName>
                                        </p:attrNameLst>
                                      </p:cBhvr>
                                      <p:to>
                                        <p:strVal val="visible"/>
                                      </p:to>
                                    </p:set>
                                    <p:animEffect transition="in" filter="dissolve">
                                      <p:cBhvr>
                                        <p:cTn id="7" dur="500"/>
                                        <p:tgtEl>
                                          <p:spTgt spid="31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138"/>
                                        </p:tgtEl>
                                        <p:attrNameLst>
                                          <p:attrName>style.visibility</p:attrName>
                                        </p:attrNameLst>
                                      </p:cBhvr>
                                      <p:to>
                                        <p:strVal val="visible"/>
                                      </p:to>
                                    </p:set>
                                    <p:animEffect transition="in" filter="strips(downRight)">
                                      <p:cBhvr>
                                        <p:cTn id="12" dur="1000"/>
                                        <p:tgtEl>
                                          <p:spTgt spid="31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iterate type="wd">
                                    <p:tmPct val="10000"/>
                                  </p:iterate>
                                  <p:childTnLst>
                                    <p:set>
                                      <p:cBhvr>
                                        <p:cTn id="16" dur="1" fill="hold">
                                          <p:stCondLst>
                                            <p:cond delay="0"/>
                                          </p:stCondLst>
                                        </p:cTn>
                                        <p:tgtEl>
                                          <p:spTgt spid="3139"/>
                                        </p:tgtEl>
                                        <p:attrNameLst>
                                          <p:attrName>style.visibility</p:attrName>
                                        </p:attrNameLst>
                                      </p:cBhvr>
                                      <p:to>
                                        <p:strVal val="visible"/>
                                      </p:to>
                                    </p:set>
                                    <p:animEffect transition="in" filter="dissolve">
                                      <p:cBhvr>
                                        <p:cTn id="17" dur="1000"/>
                                        <p:tgtEl>
                                          <p:spTgt spid="31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nodeType="clickEffect">
                                  <p:stCondLst>
                                    <p:cond delay="0"/>
                                  </p:stCondLst>
                                  <p:childTnLst>
                                    <p:set>
                                      <p:cBhvr>
                                        <p:cTn id="21" dur="1" fill="hold">
                                          <p:stCondLst>
                                            <p:cond delay="499"/>
                                          </p:stCondLst>
                                        </p:cTn>
                                        <p:tgtEl>
                                          <p:spTgt spid="3140"/>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499"/>
                                          </p:stCondLst>
                                        </p:cTn>
                                        <p:tgtEl>
                                          <p:spTgt spid="3141"/>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nodeType="clickEffect">
                                  <p:stCondLst>
                                    <p:cond delay="0"/>
                                  </p:stCondLst>
                                  <p:childTnLst>
                                    <p:set>
                                      <p:cBhvr>
                                        <p:cTn id="29" dur="1" fill="hold">
                                          <p:stCondLst>
                                            <p:cond delay="499"/>
                                          </p:stCondLst>
                                        </p:cTn>
                                        <p:tgtEl>
                                          <p:spTgt spid="3142"/>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nodeType="clickEffect">
                                  <p:stCondLst>
                                    <p:cond delay="0"/>
                                  </p:stCondLst>
                                  <p:childTnLst>
                                    <p:set>
                                      <p:cBhvr>
                                        <p:cTn id="33" dur="1" fill="hold">
                                          <p:stCondLst>
                                            <p:cond delay="499"/>
                                          </p:stCondLst>
                                        </p:cTn>
                                        <p:tgtEl>
                                          <p:spTgt spid="3143"/>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iterate type="wd">
                                    <p:tmPct val="10000"/>
                                  </p:iterate>
                                  <p:childTnLst>
                                    <p:set>
                                      <p:cBhvr>
                                        <p:cTn id="37" dur="1" fill="hold">
                                          <p:stCondLst>
                                            <p:cond delay="0"/>
                                          </p:stCondLst>
                                        </p:cTn>
                                        <p:tgtEl>
                                          <p:spTgt spid="3144"/>
                                        </p:tgtEl>
                                        <p:attrNameLst>
                                          <p:attrName>style.visibility</p:attrName>
                                        </p:attrNameLst>
                                      </p:cBhvr>
                                      <p:to>
                                        <p:strVal val="visible"/>
                                      </p:to>
                                    </p:set>
                                    <p:animEffect transition="in" filter="dissolve">
                                      <p:cBhvr>
                                        <p:cTn id="38" dur="1000"/>
                                        <p:tgtEl>
                                          <p:spTgt spid="314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iterate type="wd">
                                    <p:tmPct val="10000"/>
                                  </p:iterate>
                                  <p:childTnLst>
                                    <p:set>
                                      <p:cBhvr>
                                        <p:cTn id="42" dur="1" fill="hold">
                                          <p:stCondLst>
                                            <p:cond delay="0"/>
                                          </p:stCondLst>
                                        </p:cTn>
                                        <p:tgtEl>
                                          <p:spTgt spid="3145"/>
                                        </p:tgtEl>
                                        <p:attrNameLst>
                                          <p:attrName>style.visibility</p:attrName>
                                        </p:attrNameLst>
                                      </p:cBhvr>
                                      <p:to>
                                        <p:strVal val="visible"/>
                                      </p:to>
                                    </p:set>
                                    <p:animEffect transition="in" filter="dissolve">
                                      <p:cBhvr>
                                        <p:cTn id="43" dur="1000"/>
                                        <p:tgtEl>
                                          <p:spTgt spid="3145"/>
                                        </p:tgtEl>
                                      </p:cBhvr>
                                    </p:animEffect>
                                  </p:childTnLst>
                                </p:cTn>
                              </p:par>
                            </p:childTnLst>
                          </p:cTn>
                        </p:par>
                        <p:par>
                          <p:cTn id="44" fill="hold" nodeType="afterGroup">
                            <p:stCondLst>
                              <p:cond delay="2300"/>
                            </p:stCondLst>
                            <p:childTnLst>
                              <p:par>
                                <p:cTn id="45" presetID="9" presetClass="entr" presetSubtype="0" fill="hold" grpId="0" nodeType="afterEffect">
                                  <p:stCondLst>
                                    <p:cond delay="0"/>
                                  </p:stCondLst>
                                  <p:iterate type="wd">
                                    <p:tmPct val="10000"/>
                                  </p:iterate>
                                  <p:childTnLst>
                                    <p:set>
                                      <p:cBhvr>
                                        <p:cTn id="46" dur="1" fill="hold">
                                          <p:stCondLst>
                                            <p:cond delay="0"/>
                                          </p:stCondLst>
                                        </p:cTn>
                                        <p:tgtEl>
                                          <p:spTgt spid="3146"/>
                                        </p:tgtEl>
                                        <p:attrNameLst>
                                          <p:attrName>style.visibility</p:attrName>
                                        </p:attrNameLst>
                                      </p:cBhvr>
                                      <p:to>
                                        <p:strVal val="visible"/>
                                      </p:to>
                                    </p:set>
                                    <p:animEffect transition="in" filter="dissolve">
                                      <p:cBhvr>
                                        <p:cTn id="47" dur="1000"/>
                                        <p:tgtEl>
                                          <p:spTgt spid="314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nodeType="clickEffect">
                                  <p:stCondLst>
                                    <p:cond delay="0"/>
                                  </p:stCondLst>
                                  <p:childTnLst>
                                    <p:set>
                                      <p:cBhvr>
                                        <p:cTn id="51" dur="1" fill="hold">
                                          <p:stCondLst>
                                            <p:cond delay="0"/>
                                          </p:stCondLst>
                                        </p:cTn>
                                        <p:tgtEl>
                                          <p:spTgt spid="3147"/>
                                        </p:tgtEl>
                                        <p:attrNameLst>
                                          <p:attrName>style.visibility</p:attrName>
                                        </p:attrNameLst>
                                      </p:cBhvr>
                                      <p:to>
                                        <p:strVal val="visible"/>
                                      </p:to>
                                    </p:set>
                                    <p:animEffect transition="in" filter="dissolve">
                                      <p:cBhvr>
                                        <p:cTn id="52" dur="500"/>
                                        <p:tgtEl>
                                          <p:spTgt spid="314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nodeType="clickEffect">
                                  <p:stCondLst>
                                    <p:cond delay="0"/>
                                  </p:stCondLst>
                                  <p:childTnLst>
                                    <p:set>
                                      <p:cBhvr>
                                        <p:cTn id="56" dur="1" fill="hold">
                                          <p:stCondLst>
                                            <p:cond delay="0"/>
                                          </p:stCondLst>
                                        </p:cTn>
                                        <p:tgtEl>
                                          <p:spTgt spid="3148"/>
                                        </p:tgtEl>
                                        <p:attrNameLst>
                                          <p:attrName>style.visibility</p:attrName>
                                        </p:attrNameLst>
                                      </p:cBhvr>
                                      <p:to>
                                        <p:strVal val="visible"/>
                                      </p:to>
                                    </p:set>
                                    <p:animEffect transition="in" filter="dissolve">
                                      <p:cBhvr>
                                        <p:cTn id="57" dur="500"/>
                                        <p:tgtEl>
                                          <p:spTgt spid="3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7" grpId="0"/>
      <p:bldP spid="3138" grpId="0" autoUpdateAnimBg="0"/>
      <p:bldP spid="3139" grpId="0" autoUpdateAnimBg="0"/>
      <p:bldP spid="3144" grpId="0" autoUpdateAnimBg="0"/>
      <p:bldP spid="3145" grpId="0" autoUpdateAnimBg="0"/>
      <p:bldP spid="3146"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9101" name="Object 13">
            <a:extLst>
              <a:ext uri="{FF2B5EF4-FFF2-40B4-BE49-F238E27FC236}">
                <a16:creationId xmlns:a16="http://schemas.microsoft.com/office/drawing/2014/main" id="{B837A417-A710-4AED-AD43-F68035A91321}"/>
              </a:ext>
            </a:extLst>
          </p:cNvPr>
          <p:cNvGraphicFramePr>
            <a:graphicFrameLocks noChangeAspect="1"/>
          </p:cNvGraphicFramePr>
          <p:nvPr/>
        </p:nvGraphicFramePr>
        <p:xfrm>
          <a:off x="1909763" y="304800"/>
          <a:ext cx="836612" cy="809625"/>
        </p:xfrm>
        <a:graphic>
          <a:graphicData uri="http://schemas.openxmlformats.org/presentationml/2006/ole">
            <mc:AlternateContent xmlns:mc="http://schemas.openxmlformats.org/markup-compatibility/2006">
              <mc:Choice xmlns:v="urn:schemas-microsoft-com:vml" Requires="v">
                <p:oleObj name="Equation" r:id="rId2" imgW="406080" imgH="393480" progId="Equation.3">
                  <p:embed/>
                </p:oleObj>
              </mc:Choice>
              <mc:Fallback>
                <p:oleObj name="Equation" r:id="rId2" imgW="406080" imgH="393480" progId="Equation.3">
                  <p:embed/>
                  <p:pic>
                    <p:nvPicPr>
                      <p:cNvPr id="0" name="Object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9763" y="304800"/>
                        <a:ext cx="836612" cy="809625"/>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02" name="Object 14">
            <a:extLst>
              <a:ext uri="{FF2B5EF4-FFF2-40B4-BE49-F238E27FC236}">
                <a16:creationId xmlns:a16="http://schemas.microsoft.com/office/drawing/2014/main" id="{219DC767-BE2A-42DF-90A3-6C649467711C}"/>
              </a:ext>
            </a:extLst>
          </p:cNvPr>
          <p:cNvGraphicFramePr>
            <a:graphicFrameLocks noChangeAspect="1"/>
          </p:cNvGraphicFramePr>
          <p:nvPr/>
        </p:nvGraphicFramePr>
        <p:xfrm>
          <a:off x="4876800" y="228600"/>
          <a:ext cx="895350" cy="838200"/>
        </p:xfrm>
        <a:graphic>
          <a:graphicData uri="http://schemas.openxmlformats.org/presentationml/2006/ole">
            <mc:AlternateContent xmlns:mc="http://schemas.openxmlformats.org/markup-compatibility/2006">
              <mc:Choice xmlns:v="urn:schemas-microsoft-com:vml" Requires="v">
                <p:oleObj name="Equation" r:id="rId4" imgW="419040" imgH="419040" progId="Equation.3">
                  <p:embed/>
                </p:oleObj>
              </mc:Choice>
              <mc:Fallback>
                <p:oleObj name="Equation" r:id="rId4" imgW="419040" imgH="419040" progId="Equation.3">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228600"/>
                        <a:ext cx="895350" cy="838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103" name="Text Box 15">
            <a:extLst>
              <a:ext uri="{FF2B5EF4-FFF2-40B4-BE49-F238E27FC236}">
                <a16:creationId xmlns:a16="http://schemas.microsoft.com/office/drawing/2014/main" id="{AD0E1852-5B50-4F04-9DB1-F9EA48392118}"/>
              </a:ext>
            </a:extLst>
          </p:cNvPr>
          <p:cNvSpPr txBox="1">
            <a:spLocks noChangeArrowheads="1"/>
          </p:cNvSpPr>
          <p:nvPr/>
        </p:nvSpPr>
        <p:spPr bwMode="auto">
          <a:xfrm>
            <a:off x="4191000" y="457200"/>
            <a:ext cx="38100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rPr>
              <a:t>and             ;</a:t>
            </a:r>
          </a:p>
        </p:txBody>
      </p:sp>
      <p:sp>
        <p:nvSpPr>
          <p:cNvPr id="89104" name="Text Box 16">
            <a:extLst>
              <a:ext uri="{FF2B5EF4-FFF2-40B4-BE49-F238E27FC236}">
                <a16:creationId xmlns:a16="http://schemas.microsoft.com/office/drawing/2014/main" id="{7678FB22-23B6-4E14-A690-C0FFD873C678}"/>
              </a:ext>
            </a:extLst>
          </p:cNvPr>
          <p:cNvSpPr txBox="1">
            <a:spLocks noChangeArrowheads="1"/>
          </p:cNvSpPr>
          <p:nvPr/>
        </p:nvSpPr>
        <p:spPr bwMode="auto">
          <a:xfrm>
            <a:off x="838200" y="473075"/>
            <a:ext cx="35814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sym typeface="Symbol" panose="05050102010706020507" pitchFamily="18" charset="2"/>
              </a:rPr>
              <a:t> </a:t>
            </a:r>
            <a:r>
              <a:rPr lang="en-US" altLang="en-US" sz="2200">
                <a:latin typeface="Tahoma" panose="020B0604030504040204" pitchFamily="34" charset="0"/>
              </a:rPr>
              <a:t>From           ;</a:t>
            </a:r>
          </a:p>
        </p:txBody>
      </p:sp>
      <p:sp>
        <p:nvSpPr>
          <p:cNvPr id="89105" name="Text Box 17">
            <a:extLst>
              <a:ext uri="{FF2B5EF4-FFF2-40B4-BE49-F238E27FC236}">
                <a16:creationId xmlns:a16="http://schemas.microsoft.com/office/drawing/2014/main" id="{D1FC219B-A93B-401E-B16D-3B8939BB2B09}"/>
              </a:ext>
            </a:extLst>
          </p:cNvPr>
          <p:cNvSpPr txBox="1">
            <a:spLocks noChangeArrowheads="1"/>
          </p:cNvSpPr>
          <p:nvPr/>
        </p:nvSpPr>
        <p:spPr bwMode="auto">
          <a:xfrm>
            <a:off x="517525" y="1454150"/>
            <a:ext cx="136842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rPr>
              <a:t>if we put:</a:t>
            </a:r>
          </a:p>
        </p:txBody>
      </p:sp>
      <p:graphicFrame>
        <p:nvGraphicFramePr>
          <p:cNvPr id="89106" name="Object 18">
            <a:extLst>
              <a:ext uri="{FF2B5EF4-FFF2-40B4-BE49-F238E27FC236}">
                <a16:creationId xmlns:a16="http://schemas.microsoft.com/office/drawing/2014/main" id="{05C1670B-7B94-42D4-BA1D-BB9A350CB0C7}"/>
              </a:ext>
            </a:extLst>
          </p:cNvPr>
          <p:cNvGraphicFramePr>
            <a:graphicFrameLocks noChangeAspect="1"/>
          </p:cNvGraphicFramePr>
          <p:nvPr/>
        </p:nvGraphicFramePr>
        <p:xfrm>
          <a:off x="1949450" y="1438275"/>
          <a:ext cx="1368425" cy="496888"/>
        </p:xfrm>
        <a:graphic>
          <a:graphicData uri="http://schemas.openxmlformats.org/presentationml/2006/ole">
            <mc:AlternateContent xmlns:mc="http://schemas.openxmlformats.org/markup-compatibility/2006">
              <mc:Choice xmlns:v="urn:schemas-microsoft-com:vml" Requires="v">
                <p:oleObj name="Equation" r:id="rId6" imgW="558720" imgH="203040" progId="Equation.3">
                  <p:embed/>
                </p:oleObj>
              </mc:Choice>
              <mc:Fallback>
                <p:oleObj name="Equation" r:id="rId6" imgW="558720" imgH="203040" progId="Equation.3">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49450" y="1438275"/>
                        <a:ext cx="1368425" cy="496888"/>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107" name="Text Box 19">
            <a:extLst>
              <a:ext uri="{FF2B5EF4-FFF2-40B4-BE49-F238E27FC236}">
                <a16:creationId xmlns:a16="http://schemas.microsoft.com/office/drawing/2014/main" id="{6A0D31FC-A969-4F97-80B9-C8B4E8051F71}"/>
              </a:ext>
            </a:extLst>
          </p:cNvPr>
          <p:cNvSpPr txBox="1">
            <a:spLocks noChangeArrowheads="1"/>
          </p:cNvSpPr>
          <p:nvPr/>
        </p:nvSpPr>
        <p:spPr bwMode="auto">
          <a:xfrm>
            <a:off x="3454400" y="1362075"/>
            <a:ext cx="54927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b="1">
                <a:latin typeface="Tahoma" panose="020B0604030504040204" pitchFamily="34" charset="0"/>
                <a:sym typeface="Symbol" panose="05050102010706020507" pitchFamily="18" charset="2"/>
              </a:rPr>
              <a:t></a:t>
            </a:r>
            <a:endParaRPr lang="en-US" altLang="en-US" sz="2200" b="1">
              <a:latin typeface="Tahoma" panose="020B0604030504040204" pitchFamily="34" charset="0"/>
            </a:endParaRPr>
          </a:p>
        </p:txBody>
      </p:sp>
      <p:graphicFrame>
        <p:nvGraphicFramePr>
          <p:cNvPr id="89108" name="Object 20">
            <a:extLst>
              <a:ext uri="{FF2B5EF4-FFF2-40B4-BE49-F238E27FC236}">
                <a16:creationId xmlns:a16="http://schemas.microsoft.com/office/drawing/2014/main" id="{8E3A3E22-D032-479A-AFDE-9D083B49F05F}"/>
              </a:ext>
            </a:extLst>
          </p:cNvPr>
          <p:cNvGraphicFramePr>
            <a:graphicFrameLocks noChangeAspect="1"/>
          </p:cNvGraphicFramePr>
          <p:nvPr/>
        </p:nvGraphicFramePr>
        <p:xfrm>
          <a:off x="4052888" y="1401763"/>
          <a:ext cx="1555750" cy="496887"/>
        </p:xfrm>
        <a:graphic>
          <a:graphicData uri="http://schemas.openxmlformats.org/presentationml/2006/ole">
            <mc:AlternateContent xmlns:mc="http://schemas.openxmlformats.org/markup-compatibility/2006">
              <mc:Choice xmlns:v="urn:schemas-microsoft-com:vml" Requires="v">
                <p:oleObj name="Equation" r:id="rId8" imgW="634680" imgH="203040" progId="Equation.3">
                  <p:embed/>
                </p:oleObj>
              </mc:Choice>
              <mc:Fallback>
                <p:oleObj name="Equation" r:id="rId8" imgW="634680" imgH="203040" progId="Equation.3">
                  <p:embed/>
                  <p:pic>
                    <p:nvPicPr>
                      <p:cNvPr id="0" name="Object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52888" y="1401763"/>
                        <a:ext cx="1555750" cy="496887"/>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09" name="Object 21">
            <a:extLst>
              <a:ext uri="{FF2B5EF4-FFF2-40B4-BE49-F238E27FC236}">
                <a16:creationId xmlns:a16="http://schemas.microsoft.com/office/drawing/2014/main" id="{6FCE9EAD-6AF5-465C-824D-4A640D8666D9}"/>
              </a:ext>
            </a:extLst>
          </p:cNvPr>
          <p:cNvGraphicFramePr>
            <a:graphicFrameLocks noChangeAspect="1"/>
          </p:cNvGraphicFramePr>
          <p:nvPr/>
        </p:nvGraphicFramePr>
        <p:xfrm>
          <a:off x="533400" y="5181600"/>
          <a:ext cx="1212850" cy="434975"/>
        </p:xfrm>
        <a:graphic>
          <a:graphicData uri="http://schemas.openxmlformats.org/presentationml/2006/ole">
            <mc:AlternateContent xmlns:mc="http://schemas.openxmlformats.org/markup-compatibility/2006">
              <mc:Choice xmlns:v="urn:schemas-microsoft-com:vml" Requires="v">
                <p:oleObj name="Equation" r:id="rId10" imgW="495000" imgH="177480" progId="Equation.3">
                  <p:embed/>
                </p:oleObj>
              </mc:Choice>
              <mc:Fallback>
                <p:oleObj name="Equation" r:id="rId10" imgW="495000" imgH="177480" progId="Equation.3">
                  <p:embed/>
                  <p:pic>
                    <p:nvPicPr>
                      <p:cNvPr id="0" name="Object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3400" y="5181600"/>
                        <a:ext cx="1212850" cy="434975"/>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110" name="Text Box 22">
            <a:extLst>
              <a:ext uri="{FF2B5EF4-FFF2-40B4-BE49-F238E27FC236}">
                <a16:creationId xmlns:a16="http://schemas.microsoft.com/office/drawing/2014/main" id="{FB3F61A8-E4EE-4F4B-B37A-4ABC86A32549}"/>
              </a:ext>
            </a:extLst>
          </p:cNvPr>
          <p:cNvSpPr txBox="1">
            <a:spLocks noChangeArrowheads="1"/>
          </p:cNvSpPr>
          <p:nvPr/>
        </p:nvSpPr>
        <p:spPr bwMode="auto">
          <a:xfrm>
            <a:off x="2514600" y="4811713"/>
            <a:ext cx="5492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b="1">
                <a:latin typeface="Tahoma" panose="020B0604030504040204" pitchFamily="34" charset="0"/>
                <a:sym typeface="Symbol" panose="05050102010706020507" pitchFamily="18" charset="2"/>
              </a:rPr>
              <a:t></a:t>
            </a:r>
            <a:endParaRPr lang="en-US" altLang="en-US" sz="2200" b="1">
              <a:latin typeface="Tahoma" panose="020B0604030504040204" pitchFamily="34" charset="0"/>
            </a:endParaRPr>
          </a:p>
        </p:txBody>
      </p:sp>
      <p:graphicFrame>
        <p:nvGraphicFramePr>
          <p:cNvPr id="89111" name="Object 23">
            <a:extLst>
              <a:ext uri="{FF2B5EF4-FFF2-40B4-BE49-F238E27FC236}">
                <a16:creationId xmlns:a16="http://schemas.microsoft.com/office/drawing/2014/main" id="{4196CF4E-A74B-468E-B4F6-F5154DB823B3}"/>
              </a:ext>
            </a:extLst>
          </p:cNvPr>
          <p:cNvGraphicFramePr>
            <a:graphicFrameLocks noChangeAspect="1"/>
          </p:cNvGraphicFramePr>
          <p:nvPr/>
        </p:nvGraphicFramePr>
        <p:xfrm>
          <a:off x="3122613" y="4673600"/>
          <a:ext cx="1277937" cy="841375"/>
        </p:xfrm>
        <a:graphic>
          <a:graphicData uri="http://schemas.openxmlformats.org/presentationml/2006/ole">
            <mc:AlternateContent xmlns:mc="http://schemas.openxmlformats.org/markup-compatibility/2006">
              <mc:Choice xmlns:v="urn:schemas-microsoft-com:vml" Requires="v">
                <p:oleObj name="Equation" r:id="rId12" imgW="596880" imgH="393480" progId="Equation.3">
                  <p:embed/>
                </p:oleObj>
              </mc:Choice>
              <mc:Fallback>
                <p:oleObj name="Equation" r:id="rId12" imgW="596880" imgH="393480" progId="Equation.3">
                  <p:embed/>
                  <p:pic>
                    <p:nvPicPr>
                      <p:cNvPr id="0" name="Object 2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22613" y="4673600"/>
                        <a:ext cx="1277937" cy="841375"/>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12" name="Object 24">
            <a:extLst>
              <a:ext uri="{FF2B5EF4-FFF2-40B4-BE49-F238E27FC236}">
                <a16:creationId xmlns:a16="http://schemas.microsoft.com/office/drawing/2014/main" id="{5AC132D6-D53D-4F2E-A4DF-47FDBAEF57A5}"/>
              </a:ext>
            </a:extLst>
          </p:cNvPr>
          <p:cNvGraphicFramePr>
            <a:graphicFrameLocks noChangeAspect="1"/>
          </p:cNvGraphicFramePr>
          <p:nvPr/>
        </p:nvGraphicFramePr>
        <p:xfrm>
          <a:off x="533400" y="5772150"/>
          <a:ext cx="1192213" cy="552450"/>
        </p:xfrm>
        <a:graphic>
          <a:graphicData uri="http://schemas.openxmlformats.org/presentationml/2006/ole">
            <mc:AlternateContent xmlns:mc="http://schemas.openxmlformats.org/markup-compatibility/2006">
              <mc:Choice xmlns:v="urn:schemas-microsoft-com:vml" Requires="v">
                <p:oleObj name="Equation" r:id="rId14" imgW="520560" imgH="241200" progId="Equation.3">
                  <p:embed/>
                </p:oleObj>
              </mc:Choice>
              <mc:Fallback>
                <p:oleObj name="Equation" r:id="rId14" imgW="520560" imgH="241200" progId="Equation.3">
                  <p:embed/>
                  <p:pic>
                    <p:nvPicPr>
                      <p:cNvPr id="0" name="Object 2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5772150"/>
                        <a:ext cx="1192213" cy="55245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9113" name="Object 25">
            <a:extLst>
              <a:ext uri="{FF2B5EF4-FFF2-40B4-BE49-F238E27FC236}">
                <a16:creationId xmlns:a16="http://schemas.microsoft.com/office/drawing/2014/main" id="{A731635B-D0D4-4427-A5B2-85FBD0B049CF}"/>
              </a:ext>
            </a:extLst>
          </p:cNvPr>
          <p:cNvGraphicFramePr>
            <a:graphicFrameLocks noChangeAspect="1"/>
          </p:cNvGraphicFramePr>
          <p:nvPr/>
        </p:nvGraphicFramePr>
        <p:xfrm>
          <a:off x="1646238" y="5105400"/>
          <a:ext cx="487362" cy="1371600"/>
        </p:xfrm>
        <a:graphic>
          <a:graphicData uri="http://schemas.openxmlformats.org/presentationml/2006/ole">
            <mc:AlternateContent xmlns:mc="http://schemas.openxmlformats.org/markup-compatibility/2006">
              <mc:Choice xmlns:v="urn:schemas-microsoft-com:vml" Requires="v">
                <p:oleObj name="Equation" r:id="rId16" imgW="164880" imgH="215640" progId="Equation.3">
                  <p:embed/>
                </p:oleObj>
              </mc:Choice>
              <mc:Fallback>
                <p:oleObj name="Equation" r:id="rId16" imgW="164880" imgH="215640" progId="Equation.3">
                  <p:embed/>
                  <p:pic>
                    <p:nvPicPr>
                      <p:cNvPr id="0" name="Object 2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46238" y="5105400"/>
                        <a:ext cx="487362"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9114" name="Text Box 26">
            <a:extLst>
              <a:ext uri="{FF2B5EF4-FFF2-40B4-BE49-F238E27FC236}">
                <a16:creationId xmlns:a16="http://schemas.microsoft.com/office/drawing/2014/main" id="{5966CE27-BA5C-4118-A354-7047E9FB44AD}"/>
              </a:ext>
            </a:extLst>
          </p:cNvPr>
          <p:cNvSpPr txBox="1">
            <a:spLocks noChangeArrowheads="1"/>
          </p:cNvSpPr>
          <p:nvPr/>
        </p:nvSpPr>
        <p:spPr bwMode="auto">
          <a:xfrm>
            <a:off x="2154238" y="5502275"/>
            <a:ext cx="433863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b="1">
                <a:solidFill>
                  <a:schemeClr val="accent2"/>
                </a:solidFill>
                <a:latin typeface="Tahoma" panose="020B0604030504040204" pitchFamily="34" charset="0"/>
              </a:rPr>
              <a:t>Planck-Einstein’s relationship</a:t>
            </a:r>
          </a:p>
        </p:txBody>
      </p:sp>
      <p:sp>
        <p:nvSpPr>
          <p:cNvPr id="89115" name="Text Box 27">
            <a:extLst>
              <a:ext uri="{FF2B5EF4-FFF2-40B4-BE49-F238E27FC236}">
                <a16:creationId xmlns:a16="http://schemas.microsoft.com/office/drawing/2014/main" id="{8F1F21C6-20A8-4501-A572-E4109367C75B}"/>
              </a:ext>
            </a:extLst>
          </p:cNvPr>
          <p:cNvSpPr txBox="1">
            <a:spLocks noChangeArrowheads="1"/>
          </p:cNvSpPr>
          <p:nvPr/>
        </p:nvSpPr>
        <p:spPr bwMode="auto">
          <a:xfrm>
            <a:off x="2286000" y="6183313"/>
            <a:ext cx="4643438"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i="1">
                <a:latin typeface="Tahoma" panose="020B0604030504040204" pitchFamily="34" charset="0"/>
                <a:sym typeface="Symbol" panose="05050102010706020507" pitchFamily="18" charset="2"/>
              </a:rPr>
              <a:t></a:t>
            </a:r>
            <a:r>
              <a:rPr lang="en-US" altLang="en-US" sz="2200">
                <a:latin typeface="Tahoma" panose="020B0604030504040204" pitchFamily="34" charset="0"/>
                <a:sym typeface="Symbol" panose="05050102010706020507" pitchFamily="18" charset="2"/>
              </a:rPr>
              <a:t> </a:t>
            </a:r>
            <a:r>
              <a:rPr lang="en-US" altLang="en-US" sz="2200">
                <a:latin typeface="Tahoma" panose="020B0604030504040204" pitchFamily="34" charset="0"/>
              </a:rPr>
              <a:t>is called</a:t>
            </a:r>
            <a:r>
              <a:rPr lang="en-US" altLang="en-US" sz="2200">
                <a:solidFill>
                  <a:schemeClr val="accent2"/>
                </a:solidFill>
                <a:latin typeface="Tahoma" panose="020B0604030504040204" pitchFamily="34" charset="0"/>
              </a:rPr>
              <a:t> </a:t>
            </a:r>
            <a:r>
              <a:rPr lang="en-US" altLang="en-US" sz="2200" b="1">
                <a:solidFill>
                  <a:srgbClr val="CC0066"/>
                </a:solidFill>
                <a:latin typeface="Tahoma" panose="020B0604030504040204" pitchFamily="34" charset="0"/>
              </a:rPr>
              <a:t>de Broglie wavelength</a:t>
            </a:r>
          </a:p>
        </p:txBody>
      </p:sp>
      <p:graphicFrame>
        <p:nvGraphicFramePr>
          <p:cNvPr id="2" name="Object 13">
            <a:extLst>
              <a:ext uri="{FF2B5EF4-FFF2-40B4-BE49-F238E27FC236}">
                <a16:creationId xmlns:a16="http://schemas.microsoft.com/office/drawing/2014/main" id="{9030275A-E757-47F3-8900-A7374174A176}"/>
              </a:ext>
            </a:extLst>
          </p:cNvPr>
          <p:cNvGraphicFramePr>
            <a:graphicFrameLocks noChangeAspect="1"/>
          </p:cNvGraphicFramePr>
          <p:nvPr/>
        </p:nvGraphicFramePr>
        <p:xfrm>
          <a:off x="2971800" y="533400"/>
          <a:ext cx="914400" cy="365125"/>
        </p:xfrm>
        <a:graphic>
          <a:graphicData uri="http://schemas.openxmlformats.org/presentationml/2006/ole">
            <mc:AlternateContent xmlns:mc="http://schemas.openxmlformats.org/markup-compatibility/2006">
              <mc:Choice xmlns:v="urn:schemas-microsoft-com:vml" Requires="v">
                <p:oleObj name="Equation" r:id="rId18" imgW="444240" imgH="177480" progId="Equation.3">
                  <p:embed/>
                </p:oleObj>
              </mc:Choice>
              <mc:Fallback>
                <p:oleObj name="Equation" r:id="rId18" imgW="444240" imgH="177480" progId="Equation.3">
                  <p:embed/>
                  <p:pic>
                    <p:nvPicPr>
                      <p:cNvPr id="0" name="Object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971800" y="533400"/>
                        <a:ext cx="914400" cy="365125"/>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 name="Object 14">
            <a:extLst>
              <a:ext uri="{FF2B5EF4-FFF2-40B4-BE49-F238E27FC236}">
                <a16:creationId xmlns:a16="http://schemas.microsoft.com/office/drawing/2014/main" id="{008A5E1E-87E0-449B-A01D-9847D1CF7DE5}"/>
              </a:ext>
            </a:extLst>
          </p:cNvPr>
          <p:cNvGraphicFramePr>
            <a:graphicFrameLocks noChangeAspect="1"/>
          </p:cNvGraphicFramePr>
          <p:nvPr/>
        </p:nvGraphicFramePr>
        <p:xfrm>
          <a:off x="6343650" y="330200"/>
          <a:ext cx="895350" cy="787400"/>
        </p:xfrm>
        <a:graphic>
          <a:graphicData uri="http://schemas.openxmlformats.org/presentationml/2006/ole">
            <mc:AlternateContent xmlns:mc="http://schemas.openxmlformats.org/markup-compatibility/2006">
              <mc:Choice xmlns:v="urn:schemas-microsoft-com:vml" Requires="v">
                <p:oleObj name="Equation" r:id="rId20" imgW="419040" imgH="393480" progId="Equation.3">
                  <p:embed/>
                </p:oleObj>
              </mc:Choice>
              <mc:Fallback>
                <p:oleObj name="Equation" r:id="rId20" imgW="419040" imgH="393480" progId="Equation.3">
                  <p:embed/>
                  <p:pic>
                    <p:nvPicPr>
                      <p:cNvPr id="0" name="Object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343650" y="330200"/>
                        <a:ext cx="895350" cy="7874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 name="Text Box 16">
            <a:extLst>
              <a:ext uri="{FF2B5EF4-FFF2-40B4-BE49-F238E27FC236}">
                <a16:creationId xmlns:a16="http://schemas.microsoft.com/office/drawing/2014/main" id="{E174655A-B08A-49FB-BE79-EB042C79FF18}"/>
              </a:ext>
            </a:extLst>
          </p:cNvPr>
          <p:cNvSpPr txBox="1">
            <a:spLocks noChangeArrowheads="1"/>
          </p:cNvSpPr>
          <p:nvPr/>
        </p:nvSpPr>
        <p:spPr bwMode="auto">
          <a:xfrm>
            <a:off x="533400" y="2468563"/>
            <a:ext cx="5867400"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sym typeface="Symbol" panose="05050102010706020507" pitchFamily="18" charset="2"/>
              </a:rPr>
              <a:t>Put                      into </a:t>
            </a:r>
            <a:endParaRPr lang="en-US" altLang="en-US" sz="2200">
              <a:latin typeface="Tahoma" panose="020B0604030504040204" pitchFamily="34" charset="0"/>
            </a:endParaRPr>
          </a:p>
        </p:txBody>
      </p:sp>
      <p:graphicFrame>
        <p:nvGraphicFramePr>
          <p:cNvPr id="4" name="Object 20">
            <a:extLst>
              <a:ext uri="{FF2B5EF4-FFF2-40B4-BE49-F238E27FC236}">
                <a16:creationId xmlns:a16="http://schemas.microsoft.com/office/drawing/2014/main" id="{3B0B0486-A851-4EB1-B625-040ABD61E7C3}"/>
              </a:ext>
            </a:extLst>
          </p:cNvPr>
          <p:cNvGraphicFramePr>
            <a:graphicFrameLocks noChangeAspect="1"/>
          </p:cNvGraphicFramePr>
          <p:nvPr/>
        </p:nvGraphicFramePr>
        <p:xfrm>
          <a:off x="1187450" y="2398713"/>
          <a:ext cx="1555750" cy="496887"/>
        </p:xfrm>
        <a:graphic>
          <a:graphicData uri="http://schemas.openxmlformats.org/presentationml/2006/ole">
            <mc:AlternateContent xmlns:mc="http://schemas.openxmlformats.org/markup-compatibility/2006">
              <mc:Choice xmlns:v="urn:schemas-microsoft-com:vml" Requires="v">
                <p:oleObj name="Equation" r:id="rId22" imgW="634680" imgH="203040" progId="Equation.3">
                  <p:embed/>
                </p:oleObj>
              </mc:Choice>
              <mc:Fallback>
                <p:oleObj name="Equation" r:id="rId22" imgW="634680" imgH="203040" progId="Equation.3">
                  <p:embed/>
                  <p:pic>
                    <p:nvPicPr>
                      <p:cNvPr id="0" name="Object 2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187450" y="2398713"/>
                        <a:ext cx="1555750" cy="496887"/>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 name="Object 13">
            <a:extLst>
              <a:ext uri="{FF2B5EF4-FFF2-40B4-BE49-F238E27FC236}">
                <a16:creationId xmlns:a16="http://schemas.microsoft.com/office/drawing/2014/main" id="{3808DBD7-7724-4FC8-8FF4-24974C296B17}"/>
              </a:ext>
            </a:extLst>
          </p:cNvPr>
          <p:cNvGraphicFramePr>
            <a:graphicFrameLocks noChangeAspect="1"/>
          </p:cNvGraphicFramePr>
          <p:nvPr/>
        </p:nvGraphicFramePr>
        <p:xfrm>
          <a:off x="3581400" y="2514600"/>
          <a:ext cx="914400" cy="365125"/>
        </p:xfrm>
        <a:graphic>
          <a:graphicData uri="http://schemas.openxmlformats.org/presentationml/2006/ole">
            <mc:AlternateContent xmlns:mc="http://schemas.openxmlformats.org/markup-compatibility/2006">
              <mc:Choice xmlns:v="urn:schemas-microsoft-com:vml" Requires="v">
                <p:oleObj name="Equation" r:id="rId24" imgW="444240" imgH="177480" progId="Equation.3">
                  <p:embed/>
                </p:oleObj>
              </mc:Choice>
              <mc:Fallback>
                <p:oleObj name="Equation" r:id="rId24" imgW="444240" imgH="177480" progId="Equation.3">
                  <p:embed/>
                  <p:pic>
                    <p:nvPicPr>
                      <p:cNvPr id="0" name="Object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81400" y="2514600"/>
                        <a:ext cx="914400" cy="365125"/>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20">
            <a:extLst>
              <a:ext uri="{FF2B5EF4-FFF2-40B4-BE49-F238E27FC236}">
                <a16:creationId xmlns:a16="http://schemas.microsoft.com/office/drawing/2014/main" id="{F9DA6B43-CD68-4A4B-8FCB-6F3F83899EE8}"/>
              </a:ext>
            </a:extLst>
          </p:cNvPr>
          <p:cNvGraphicFramePr>
            <a:graphicFrameLocks noChangeAspect="1"/>
          </p:cNvGraphicFramePr>
          <p:nvPr/>
        </p:nvGraphicFramePr>
        <p:xfrm>
          <a:off x="1246188" y="3236913"/>
          <a:ext cx="1649412" cy="496887"/>
        </p:xfrm>
        <a:graphic>
          <a:graphicData uri="http://schemas.openxmlformats.org/presentationml/2006/ole">
            <mc:AlternateContent xmlns:mc="http://schemas.openxmlformats.org/markup-compatibility/2006">
              <mc:Choice xmlns:v="urn:schemas-microsoft-com:vml" Requires="v">
                <p:oleObj name="Equation" r:id="rId25" imgW="672840" imgH="203040" progId="Equation.3">
                  <p:embed/>
                </p:oleObj>
              </mc:Choice>
              <mc:Fallback>
                <p:oleObj name="Equation" r:id="rId25" imgW="672840" imgH="203040" progId="Equation.3">
                  <p:embed/>
                  <p:pic>
                    <p:nvPicPr>
                      <p:cNvPr id="0" name="Object 2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246188" y="3236913"/>
                        <a:ext cx="1649412" cy="496887"/>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 name="Object 23">
            <a:extLst>
              <a:ext uri="{FF2B5EF4-FFF2-40B4-BE49-F238E27FC236}">
                <a16:creationId xmlns:a16="http://schemas.microsoft.com/office/drawing/2014/main" id="{1E16C4D7-2CEA-4956-82CB-7B10E24D3B96}"/>
              </a:ext>
            </a:extLst>
          </p:cNvPr>
          <p:cNvGraphicFramePr>
            <a:graphicFrameLocks noChangeAspect="1"/>
          </p:cNvGraphicFramePr>
          <p:nvPr/>
        </p:nvGraphicFramePr>
        <p:xfrm>
          <a:off x="3962400" y="3200400"/>
          <a:ext cx="1087438" cy="381000"/>
        </p:xfrm>
        <a:graphic>
          <a:graphicData uri="http://schemas.openxmlformats.org/presentationml/2006/ole">
            <mc:AlternateContent xmlns:mc="http://schemas.openxmlformats.org/markup-compatibility/2006">
              <mc:Choice xmlns:v="urn:schemas-microsoft-com:vml" Requires="v">
                <p:oleObj name="Equation" r:id="rId27" imgW="507960" imgH="177480" progId="Equation.3">
                  <p:embed/>
                </p:oleObj>
              </mc:Choice>
              <mc:Fallback>
                <p:oleObj name="Equation" r:id="rId27" imgW="507960" imgH="177480" progId="Equation.3">
                  <p:embed/>
                  <p:pic>
                    <p:nvPicPr>
                      <p:cNvPr id="0" name="Object 23"/>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962400" y="3200400"/>
                        <a:ext cx="1087438" cy="3810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00" name="Rectangle 23">
            <a:extLst>
              <a:ext uri="{FF2B5EF4-FFF2-40B4-BE49-F238E27FC236}">
                <a16:creationId xmlns:a16="http://schemas.microsoft.com/office/drawing/2014/main" id="{5D0BD35B-8AE9-4AE4-87B4-DFDDC6739BBE}"/>
              </a:ext>
            </a:extLst>
          </p:cNvPr>
          <p:cNvSpPr>
            <a:spLocks noChangeArrowheads="1"/>
          </p:cNvSpPr>
          <p:nvPr/>
        </p:nvSpPr>
        <p:spPr bwMode="auto">
          <a:xfrm>
            <a:off x="3200400" y="3124200"/>
            <a:ext cx="6873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Tahoma" panose="020B0604030504040204" pitchFamily="34" charset="0"/>
              </a:rPr>
              <a:t>and</a:t>
            </a:r>
            <a:endParaRPr lang="en-US" altLang="en-US"/>
          </a:p>
        </p:txBody>
      </p:sp>
      <p:sp>
        <p:nvSpPr>
          <p:cNvPr id="25" name="Text Box 16">
            <a:extLst>
              <a:ext uri="{FF2B5EF4-FFF2-40B4-BE49-F238E27FC236}">
                <a16:creationId xmlns:a16="http://schemas.microsoft.com/office/drawing/2014/main" id="{8B108934-1E20-4135-8E2E-BB6DDE6C86D7}"/>
              </a:ext>
            </a:extLst>
          </p:cNvPr>
          <p:cNvSpPr txBox="1">
            <a:spLocks noChangeArrowheads="1"/>
          </p:cNvSpPr>
          <p:nvPr/>
        </p:nvSpPr>
        <p:spPr bwMode="auto">
          <a:xfrm>
            <a:off x="1066800" y="3989388"/>
            <a:ext cx="5867400"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sym typeface="Symbol" panose="05050102010706020507" pitchFamily="18" charset="2"/>
              </a:rPr>
              <a:t>Put                into </a:t>
            </a:r>
            <a:endParaRPr lang="en-US" altLang="en-US" sz="2200">
              <a:latin typeface="Tahoma" panose="020B0604030504040204" pitchFamily="34" charset="0"/>
            </a:endParaRPr>
          </a:p>
        </p:txBody>
      </p:sp>
      <p:graphicFrame>
        <p:nvGraphicFramePr>
          <p:cNvPr id="8" name="Object 23">
            <a:extLst>
              <a:ext uri="{FF2B5EF4-FFF2-40B4-BE49-F238E27FC236}">
                <a16:creationId xmlns:a16="http://schemas.microsoft.com/office/drawing/2014/main" id="{463B9F4F-8965-4683-ADA8-535E6807385E}"/>
              </a:ext>
            </a:extLst>
          </p:cNvPr>
          <p:cNvGraphicFramePr>
            <a:graphicFrameLocks noChangeAspect="1"/>
          </p:cNvGraphicFramePr>
          <p:nvPr/>
        </p:nvGraphicFramePr>
        <p:xfrm>
          <a:off x="1676400" y="4038600"/>
          <a:ext cx="1087438" cy="381000"/>
        </p:xfrm>
        <a:graphic>
          <a:graphicData uri="http://schemas.openxmlformats.org/presentationml/2006/ole">
            <mc:AlternateContent xmlns:mc="http://schemas.openxmlformats.org/markup-compatibility/2006">
              <mc:Choice xmlns:v="urn:schemas-microsoft-com:vml" Requires="v">
                <p:oleObj name="Equation" r:id="rId29" imgW="507960" imgH="177480" progId="Equation.3">
                  <p:embed/>
                </p:oleObj>
              </mc:Choice>
              <mc:Fallback>
                <p:oleObj name="Equation" r:id="rId29" imgW="507960" imgH="177480" progId="Equation.3">
                  <p:embed/>
                  <p:pic>
                    <p:nvPicPr>
                      <p:cNvPr id="0" name="Object 23"/>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676400" y="4038600"/>
                        <a:ext cx="1087438" cy="3810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 name="Object 14">
            <a:extLst>
              <a:ext uri="{FF2B5EF4-FFF2-40B4-BE49-F238E27FC236}">
                <a16:creationId xmlns:a16="http://schemas.microsoft.com/office/drawing/2014/main" id="{47C8C7CA-ABE8-43BF-8C60-D0FA760909C1}"/>
              </a:ext>
            </a:extLst>
          </p:cNvPr>
          <p:cNvGraphicFramePr>
            <a:graphicFrameLocks noChangeAspect="1"/>
          </p:cNvGraphicFramePr>
          <p:nvPr/>
        </p:nvGraphicFramePr>
        <p:xfrm>
          <a:off x="3429000" y="3810000"/>
          <a:ext cx="895350" cy="787400"/>
        </p:xfrm>
        <a:graphic>
          <a:graphicData uri="http://schemas.openxmlformats.org/presentationml/2006/ole">
            <mc:AlternateContent xmlns:mc="http://schemas.openxmlformats.org/markup-compatibility/2006">
              <mc:Choice xmlns:v="urn:schemas-microsoft-com:vml" Requires="v">
                <p:oleObj name="Equation" r:id="rId30" imgW="419040" imgH="393480" progId="Equation.3">
                  <p:embed/>
                </p:oleObj>
              </mc:Choice>
              <mc:Fallback>
                <p:oleObj name="Equation" r:id="rId30" imgW="419040" imgH="393480" progId="Equation.3">
                  <p:embed/>
                  <p:pic>
                    <p:nvPicPr>
                      <p:cNvPr id="0" name="Object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29000" y="3810000"/>
                        <a:ext cx="895350" cy="7874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rgbClr val="0000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 name="Object 20">
            <a:extLst>
              <a:ext uri="{FF2B5EF4-FFF2-40B4-BE49-F238E27FC236}">
                <a16:creationId xmlns:a16="http://schemas.microsoft.com/office/drawing/2014/main" id="{331C436D-9D6D-4202-B48A-08BDFEBC59A3}"/>
              </a:ext>
            </a:extLst>
          </p:cNvPr>
          <p:cNvGraphicFramePr>
            <a:graphicFrameLocks noChangeAspect="1"/>
          </p:cNvGraphicFramePr>
          <p:nvPr/>
        </p:nvGraphicFramePr>
        <p:xfrm>
          <a:off x="7920038" y="5410200"/>
          <a:ext cx="1071562" cy="381000"/>
        </p:xfrm>
        <a:graphic>
          <a:graphicData uri="http://schemas.openxmlformats.org/presentationml/2006/ole">
            <mc:AlternateContent xmlns:mc="http://schemas.openxmlformats.org/markup-compatibility/2006">
              <mc:Choice xmlns:v="urn:schemas-microsoft-com:vml" Requires="v">
                <p:oleObj name="Equation" r:id="rId31" imgW="571320" imgH="203040" progId="Equation.3">
                  <p:embed/>
                </p:oleObj>
              </mc:Choice>
              <mc:Fallback>
                <p:oleObj name="Equation" r:id="rId31" imgW="571320" imgH="203040" progId="Equation.3">
                  <p:embed/>
                  <p:pic>
                    <p:nvPicPr>
                      <p:cNvPr id="0" name="Object 2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7920038" y="5410200"/>
                        <a:ext cx="1071562" cy="381000"/>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 name="Object 24">
            <a:extLst>
              <a:ext uri="{FF2B5EF4-FFF2-40B4-BE49-F238E27FC236}">
                <a16:creationId xmlns:a16="http://schemas.microsoft.com/office/drawing/2014/main" id="{EA81CDC7-BDAD-4FF4-850B-B6B0EB83CCC0}"/>
              </a:ext>
            </a:extLst>
          </p:cNvPr>
          <p:cNvGraphicFramePr>
            <a:graphicFrameLocks noChangeAspect="1"/>
          </p:cNvGraphicFramePr>
          <p:nvPr/>
        </p:nvGraphicFramePr>
        <p:xfrm>
          <a:off x="8001000" y="6096000"/>
          <a:ext cx="914400" cy="534988"/>
        </p:xfrm>
        <a:graphic>
          <a:graphicData uri="http://schemas.openxmlformats.org/presentationml/2006/ole">
            <mc:AlternateContent xmlns:mc="http://schemas.openxmlformats.org/markup-compatibility/2006">
              <mc:Choice xmlns:v="urn:schemas-microsoft-com:vml" Requires="v">
                <p:oleObj name="Equation" r:id="rId33" imgW="672840" imgH="393480" progId="Equation.3">
                  <p:embed/>
                </p:oleObj>
              </mc:Choice>
              <mc:Fallback>
                <p:oleObj name="Equation" r:id="rId33" imgW="672840" imgH="393480" progId="Equation.3">
                  <p:embed/>
                  <p:pic>
                    <p:nvPicPr>
                      <p:cNvPr id="0" name="Object 24"/>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8001000" y="6096000"/>
                        <a:ext cx="914400" cy="534988"/>
                      </a:xfrm>
                      <a:prstGeom prst="rect">
                        <a:avLst/>
                      </a:prstGeom>
                      <a:solidFill>
                        <a:srgbClr val="CC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3" name="Text Box 17">
            <a:extLst>
              <a:ext uri="{FF2B5EF4-FFF2-40B4-BE49-F238E27FC236}">
                <a16:creationId xmlns:a16="http://schemas.microsoft.com/office/drawing/2014/main" id="{923F2AB4-A356-4281-8F2E-B56B9AAFDCAC}"/>
              </a:ext>
            </a:extLst>
          </p:cNvPr>
          <p:cNvSpPr txBox="1">
            <a:spLocks noChangeArrowheads="1"/>
          </p:cNvSpPr>
          <p:nvPr/>
        </p:nvSpPr>
        <p:spPr bwMode="auto">
          <a:xfrm>
            <a:off x="6248400" y="5867400"/>
            <a:ext cx="145097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rPr>
              <a:t>Note that: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9104"/>
                                        </p:tgtEl>
                                        <p:attrNameLst>
                                          <p:attrName>style.visibility</p:attrName>
                                        </p:attrNameLst>
                                      </p:cBhvr>
                                      <p:to>
                                        <p:strVal val="visible"/>
                                      </p:to>
                                    </p:set>
                                    <p:animEffect transition="in" filter="dissolve">
                                      <p:cBhvr>
                                        <p:cTn id="7" dur="1000"/>
                                        <p:tgtEl>
                                          <p:spTgt spid="89104"/>
                                        </p:tgtEl>
                                      </p:cBhvr>
                                    </p:animEffect>
                                  </p:childTnLst>
                                </p:cTn>
                              </p:par>
                            </p:childTnLst>
                          </p:cTn>
                        </p:par>
                        <p:par>
                          <p:cTn id="8" fill="hold" nodeType="afterGroup">
                            <p:stCondLst>
                              <p:cond delay="1000"/>
                            </p:stCondLst>
                            <p:childTnLst>
                              <p:par>
                                <p:cTn id="9" presetID="9" presetClass="entr" presetSubtype="0" fill="hold" nodeType="afterEffect">
                                  <p:stCondLst>
                                    <p:cond delay="0"/>
                                  </p:stCondLst>
                                  <p:childTnLst>
                                    <p:set>
                                      <p:cBhvr>
                                        <p:cTn id="10" dur="1" fill="hold">
                                          <p:stCondLst>
                                            <p:cond delay="0"/>
                                          </p:stCondLst>
                                        </p:cTn>
                                        <p:tgtEl>
                                          <p:spTgt spid="89101"/>
                                        </p:tgtEl>
                                        <p:attrNameLst>
                                          <p:attrName>style.visibility</p:attrName>
                                        </p:attrNameLst>
                                      </p:cBhvr>
                                      <p:to>
                                        <p:strVal val="visible"/>
                                      </p:to>
                                    </p:set>
                                    <p:animEffect transition="in" filter="dissolve">
                                      <p:cBhvr>
                                        <p:cTn id="11" dur="1000"/>
                                        <p:tgtEl>
                                          <p:spTgt spid="89101"/>
                                        </p:tgtEl>
                                      </p:cBhvr>
                                    </p:animEffect>
                                  </p:childTnLst>
                                </p:cTn>
                              </p:par>
                            </p:childTnLst>
                          </p:cTn>
                        </p:par>
                        <p:par>
                          <p:cTn id="12" fill="hold" nodeType="afterGroup">
                            <p:stCondLst>
                              <p:cond delay="2000"/>
                            </p:stCondLst>
                            <p:childTnLst>
                              <p:par>
                                <p:cTn id="13" presetID="9" presetClass="entr" presetSubtype="0" fill="hold" grpId="0" nodeType="afterEffect">
                                  <p:stCondLst>
                                    <p:cond delay="0"/>
                                  </p:stCondLst>
                                  <p:childTnLst>
                                    <p:set>
                                      <p:cBhvr>
                                        <p:cTn id="14" dur="1" fill="hold">
                                          <p:stCondLst>
                                            <p:cond delay="0"/>
                                          </p:stCondLst>
                                        </p:cTn>
                                        <p:tgtEl>
                                          <p:spTgt spid="89103"/>
                                        </p:tgtEl>
                                        <p:attrNameLst>
                                          <p:attrName>style.visibility</p:attrName>
                                        </p:attrNameLst>
                                      </p:cBhvr>
                                      <p:to>
                                        <p:strVal val="visible"/>
                                      </p:to>
                                    </p:set>
                                    <p:animEffect transition="in" filter="dissolve">
                                      <p:cBhvr>
                                        <p:cTn id="15" dur="1000"/>
                                        <p:tgtEl>
                                          <p:spTgt spid="89103"/>
                                        </p:tgtEl>
                                      </p:cBhvr>
                                    </p:animEffect>
                                  </p:childTnLst>
                                </p:cTn>
                              </p:par>
                            </p:childTnLst>
                          </p:cTn>
                        </p:par>
                        <p:par>
                          <p:cTn id="16" fill="hold" nodeType="afterGroup">
                            <p:stCondLst>
                              <p:cond delay="3000"/>
                            </p:stCondLst>
                            <p:childTnLst>
                              <p:par>
                                <p:cTn id="17" presetID="9" presetClass="entr" presetSubtype="0" fill="hold" nodeType="afterEffect">
                                  <p:stCondLst>
                                    <p:cond delay="0"/>
                                  </p:stCondLst>
                                  <p:childTnLst>
                                    <p:set>
                                      <p:cBhvr>
                                        <p:cTn id="18" dur="1" fill="hold">
                                          <p:stCondLst>
                                            <p:cond delay="0"/>
                                          </p:stCondLst>
                                        </p:cTn>
                                        <p:tgtEl>
                                          <p:spTgt spid="89102"/>
                                        </p:tgtEl>
                                        <p:attrNameLst>
                                          <p:attrName>style.visibility</p:attrName>
                                        </p:attrNameLst>
                                      </p:cBhvr>
                                      <p:to>
                                        <p:strVal val="visible"/>
                                      </p:to>
                                    </p:set>
                                    <p:animEffect transition="in" filter="dissolve">
                                      <p:cBhvr>
                                        <p:cTn id="19" dur="1000"/>
                                        <p:tgtEl>
                                          <p:spTgt spid="8910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89105"/>
                                        </p:tgtEl>
                                        <p:attrNameLst>
                                          <p:attrName>style.visibility</p:attrName>
                                        </p:attrNameLst>
                                      </p:cBhvr>
                                      <p:to>
                                        <p:strVal val="visible"/>
                                      </p:to>
                                    </p:set>
                                    <p:animEffect transition="in" filter="dissolve">
                                      <p:cBhvr>
                                        <p:cTn id="24" dur="1000"/>
                                        <p:tgtEl>
                                          <p:spTgt spid="8910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nodeType="clickEffect">
                                  <p:stCondLst>
                                    <p:cond delay="0"/>
                                  </p:stCondLst>
                                  <p:childTnLst>
                                    <p:set>
                                      <p:cBhvr>
                                        <p:cTn id="28" dur="1" fill="hold">
                                          <p:stCondLst>
                                            <p:cond delay="0"/>
                                          </p:stCondLst>
                                        </p:cTn>
                                        <p:tgtEl>
                                          <p:spTgt spid="89106"/>
                                        </p:tgtEl>
                                        <p:attrNameLst>
                                          <p:attrName>style.visibility</p:attrName>
                                        </p:attrNameLst>
                                      </p:cBhvr>
                                      <p:to>
                                        <p:strVal val="visible"/>
                                      </p:to>
                                    </p:set>
                                    <p:animEffect transition="in" filter="dissolve">
                                      <p:cBhvr>
                                        <p:cTn id="29" dur="1000"/>
                                        <p:tgtEl>
                                          <p:spTgt spid="8910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89107"/>
                                        </p:tgtEl>
                                        <p:attrNameLst>
                                          <p:attrName>style.visibility</p:attrName>
                                        </p:attrNameLst>
                                      </p:cBhvr>
                                      <p:to>
                                        <p:strVal val="visible"/>
                                      </p:to>
                                    </p:set>
                                    <p:animEffect transition="in" filter="dissolve">
                                      <p:cBhvr>
                                        <p:cTn id="34" dur="1000"/>
                                        <p:tgtEl>
                                          <p:spTgt spid="8910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nodeType="clickEffect">
                                  <p:stCondLst>
                                    <p:cond delay="0"/>
                                  </p:stCondLst>
                                  <p:childTnLst>
                                    <p:set>
                                      <p:cBhvr>
                                        <p:cTn id="38" dur="1" fill="hold">
                                          <p:stCondLst>
                                            <p:cond delay="0"/>
                                          </p:stCondLst>
                                        </p:cTn>
                                        <p:tgtEl>
                                          <p:spTgt spid="89108"/>
                                        </p:tgtEl>
                                        <p:attrNameLst>
                                          <p:attrName>style.visibility</p:attrName>
                                        </p:attrNameLst>
                                      </p:cBhvr>
                                      <p:to>
                                        <p:strVal val="visible"/>
                                      </p:to>
                                    </p:set>
                                    <p:animEffect transition="in" filter="dissolve">
                                      <p:cBhvr>
                                        <p:cTn id="39" dur="1000"/>
                                        <p:tgtEl>
                                          <p:spTgt spid="8910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89110"/>
                                        </p:tgtEl>
                                        <p:attrNameLst>
                                          <p:attrName>style.visibility</p:attrName>
                                        </p:attrNameLst>
                                      </p:cBhvr>
                                      <p:to>
                                        <p:strVal val="visible"/>
                                      </p:to>
                                    </p:set>
                                    <p:animEffect transition="in" filter="dissolve">
                                      <p:cBhvr>
                                        <p:cTn id="44" dur="1000"/>
                                        <p:tgtEl>
                                          <p:spTgt spid="8911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nodeType="clickEffect">
                                  <p:stCondLst>
                                    <p:cond delay="0"/>
                                  </p:stCondLst>
                                  <p:childTnLst>
                                    <p:set>
                                      <p:cBhvr>
                                        <p:cTn id="48" dur="1" fill="hold">
                                          <p:stCondLst>
                                            <p:cond delay="0"/>
                                          </p:stCondLst>
                                        </p:cTn>
                                        <p:tgtEl>
                                          <p:spTgt spid="89111"/>
                                        </p:tgtEl>
                                        <p:attrNameLst>
                                          <p:attrName>style.visibility</p:attrName>
                                        </p:attrNameLst>
                                      </p:cBhvr>
                                      <p:to>
                                        <p:strVal val="visible"/>
                                      </p:to>
                                    </p:set>
                                    <p:animEffect transition="in" filter="dissolve">
                                      <p:cBhvr>
                                        <p:cTn id="49" dur="1000"/>
                                        <p:tgtEl>
                                          <p:spTgt spid="89111"/>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9" presetClass="entr" presetSubtype="0" fill="hold" nodeType="clickEffect">
                                  <p:stCondLst>
                                    <p:cond delay="0"/>
                                  </p:stCondLst>
                                  <p:childTnLst>
                                    <p:set>
                                      <p:cBhvr>
                                        <p:cTn id="53" dur="1" fill="hold">
                                          <p:stCondLst>
                                            <p:cond delay="0"/>
                                          </p:stCondLst>
                                        </p:cTn>
                                        <p:tgtEl>
                                          <p:spTgt spid="89109"/>
                                        </p:tgtEl>
                                        <p:attrNameLst>
                                          <p:attrName>style.visibility</p:attrName>
                                        </p:attrNameLst>
                                      </p:cBhvr>
                                      <p:to>
                                        <p:strVal val="visible"/>
                                      </p:to>
                                    </p:set>
                                    <p:animEffect transition="in" filter="dissolve">
                                      <p:cBhvr>
                                        <p:cTn id="54" dur="1000"/>
                                        <p:tgtEl>
                                          <p:spTgt spid="89109"/>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9" presetClass="entr" presetSubtype="0" fill="hold" nodeType="clickEffect">
                                  <p:stCondLst>
                                    <p:cond delay="0"/>
                                  </p:stCondLst>
                                  <p:childTnLst>
                                    <p:set>
                                      <p:cBhvr>
                                        <p:cTn id="58" dur="1" fill="hold">
                                          <p:stCondLst>
                                            <p:cond delay="0"/>
                                          </p:stCondLst>
                                        </p:cTn>
                                        <p:tgtEl>
                                          <p:spTgt spid="89112"/>
                                        </p:tgtEl>
                                        <p:attrNameLst>
                                          <p:attrName>style.visibility</p:attrName>
                                        </p:attrNameLst>
                                      </p:cBhvr>
                                      <p:to>
                                        <p:strVal val="visible"/>
                                      </p:to>
                                    </p:set>
                                    <p:animEffect transition="in" filter="dissolve">
                                      <p:cBhvr>
                                        <p:cTn id="59" dur="1000"/>
                                        <p:tgtEl>
                                          <p:spTgt spid="89112"/>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9" presetClass="entr" presetSubtype="0" fill="hold" nodeType="clickEffect">
                                  <p:stCondLst>
                                    <p:cond delay="0"/>
                                  </p:stCondLst>
                                  <p:childTnLst>
                                    <p:set>
                                      <p:cBhvr>
                                        <p:cTn id="63" dur="1" fill="hold">
                                          <p:stCondLst>
                                            <p:cond delay="0"/>
                                          </p:stCondLst>
                                        </p:cTn>
                                        <p:tgtEl>
                                          <p:spTgt spid="89113"/>
                                        </p:tgtEl>
                                        <p:attrNameLst>
                                          <p:attrName>style.visibility</p:attrName>
                                        </p:attrNameLst>
                                      </p:cBhvr>
                                      <p:to>
                                        <p:strVal val="visible"/>
                                      </p:to>
                                    </p:set>
                                    <p:animEffect transition="in" filter="dissolve">
                                      <p:cBhvr>
                                        <p:cTn id="64" dur="1000"/>
                                        <p:tgtEl>
                                          <p:spTgt spid="89113"/>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89114"/>
                                        </p:tgtEl>
                                        <p:attrNameLst>
                                          <p:attrName>style.visibility</p:attrName>
                                        </p:attrNameLst>
                                      </p:cBhvr>
                                      <p:to>
                                        <p:strVal val="visible"/>
                                      </p:to>
                                    </p:set>
                                    <p:animEffect transition="in" filter="dissolve">
                                      <p:cBhvr>
                                        <p:cTn id="69" dur="1000"/>
                                        <p:tgtEl>
                                          <p:spTgt spid="89114"/>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9" presetClass="entr" presetSubtype="0" fill="hold" grpId="0" nodeType="clickEffect">
                                  <p:stCondLst>
                                    <p:cond delay="0"/>
                                  </p:stCondLst>
                                  <p:childTnLst>
                                    <p:set>
                                      <p:cBhvr>
                                        <p:cTn id="73" dur="1" fill="hold">
                                          <p:stCondLst>
                                            <p:cond delay="0"/>
                                          </p:stCondLst>
                                        </p:cTn>
                                        <p:tgtEl>
                                          <p:spTgt spid="89115"/>
                                        </p:tgtEl>
                                        <p:attrNameLst>
                                          <p:attrName>style.visibility</p:attrName>
                                        </p:attrNameLst>
                                      </p:cBhvr>
                                      <p:to>
                                        <p:strVal val="visible"/>
                                      </p:to>
                                    </p:set>
                                    <p:animEffect transition="in" filter="dissolve">
                                      <p:cBhvr>
                                        <p:cTn id="74" dur="1000"/>
                                        <p:tgtEl>
                                          <p:spTgt spid="89115"/>
                                        </p:tgtEl>
                                      </p:cBhvr>
                                    </p:animEffect>
                                  </p:childTnLst>
                                </p:cTn>
                              </p:par>
                            </p:childTnLst>
                          </p:cTn>
                        </p:par>
                        <p:par>
                          <p:cTn id="75" fill="hold" nodeType="afterGroup">
                            <p:stCondLst>
                              <p:cond delay="1000"/>
                            </p:stCondLst>
                            <p:childTnLst>
                              <p:par>
                                <p:cTn id="76" presetID="9" presetClass="entr" presetSubtype="0" fill="hold" nodeType="afterEffect">
                                  <p:stCondLst>
                                    <p:cond delay="0"/>
                                  </p:stCondLst>
                                  <p:childTnLst>
                                    <p:set>
                                      <p:cBhvr>
                                        <p:cTn id="77" dur="1" fill="hold">
                                          <p:stCondLst>
                                            <p:cond delay="0"/>
                                          </p:stCondLst>
                                        </p:cTn>
                                        <p:tgtEl>
                                          <p:spTgt spid="2"/>
                                        </p:tgtEl>
                                        <p:attrNameLst>
                                          <p:attrName>style.visibility</p:attrName>
                                        </p:attrNameLst>
                                      </p:cBhvr>
                                      <p:to>
                                        <p:strVal val="visible"/>
                                      </p:to>
                                    </p:set>
                                    <p:animEffect transition="in" filter="dissolve">
                                      <p:cBhvr>
                                        <p:cTn id="78" dur="1000"/>
                                        <p:tgtEl>
                                          <p:spTgt spid="2"/>
                                        </p:tgtEl>
                                      </p:cBhvr>
                                    </p:animEffect>
                                  </p:childTnLst>
                                </p:cTn>
                              </p:par>
                            </p:childTnLst>
                          </p:cTn>
                        </p:par>
                        <p:par>
                          <p:cTn id="79" fill="hold" nodeType="afterGroup">
                            <p:stCondLst>
                              <p:cond delay="2000"/>
                            </p:stCondLst>
                            <p:childTnLst>
                              <p:par>
                                <p:cTn id="80" presetID="9" presetClass="entr" presetSubtype="0" fill="hold" nodeType="afterEffect">
                                  <p:stCondLst>
                                    <p:cond delay="0"/>
                                  </p:stCondLst>
                                  <p:childTnLst>
                                    <p:set>
                                      <p:cBhvr>
                                        <p:cTn id="81" dur="1" fill="hold">
                                          <p:stCondLst>
                                            <p:cond delay="0"/>
                                          </p:stCondLst>
                                        </p:cTn>
                                        <p:tgtEl>
                                          <p:spTgt spid="3"/>
                                        </p:tgtEl>
                                        <p:attrNameLst>
                                          <p:attrName>style.visibility</p:attrName>
                                        </p:attrNameLst>
                                      </p:cBhvr>
                                      <p:to>
                                        <p:strVal val="visible"/>
                                      </p:to>
                                    </p:set>
                                    <p:animEffect transition="in" filter="dissolve">
                                      <p:cBhvr>
                                        <p:cTn id="82" dur="1000"/>
                                        <p:tgtEl>
                                          <p:spTgt spid="3"/>
                                        </p:tgtEl>
                                      </p:cBhvr>
                                    </p:animEffect>
                                  </p:childTnLst>
                                </p:cTn>
                              </p:par>
                            </p:childTnLst>
                          </p:cTn>
                        </p:par>
                        <p:par>
                          <p:cTn id="83" fill="hold" nodeType="afterGroup">
                            <p:stCondLst>
                              <p:cond delay="3000"/>
                            </p:stCondLst>
                            <p:childTnLst>
                              <p:par>
                                <p:cTn id="84" presetID="9" presetClass="entr" presetSubtype="0" fill="hold" grpId="0" nodeType="after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dissolve">
                                      <p:cBhvr>
                                        <p:cTn id="86" dur="1000"/>
                                        <p:tgtEl>
                                          <p:spTgt spid="19"/>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9" presetClass="entr" presetSubtype="0" fill="hold" nodeType="clickEffect">
                                  <p:stCondLst>
                                    <p:cond delay="0"/>
                                  </p:stCondLst>
                                  <p:childTnLst>
                                    <p:set>
                                      <p:cBhvr>
                                        <p:cTn id="90" dur="1" fill="hold">
                                          <p:stCondLst>
                                            <p:cond delay="0"/>
                                          </p:stCondLst>
                                        </p:cTn>
                                        <p:tgtEl>
                                          <p:spTgt spid="4"/>
                                        </p:tgtEl>
                                        <p:attrNameLst>
                                          <p:attrName>style.visibility</p:attrName>
                                        </p:attrNameLst>
                                      </p:cBhvr>
                                      <p:to>
                                        <p:strVal val="visible"/>
                                      </p:to>
                                    </p:set>
                                    <p:animEffect transition="in" filter="dissolve">
                                      <p:cBhvr>
                                        <p:cTn id="91" dur="1000"/>
                                        <p:tgtEl>
                                          <p:spTgt spid="4"/>
                                        </p:tgtEl>
                                      </p:cBhvr>
                                    </p:animEffect>
                                  </p:childTnLst>
                                </p:cTn>
                              </p:par>
                            </p:childTnLst>
                          </p:cTn>
                        </p:par>
                        <p:par>
                          <p:cTn id="92" fill="hold" nodeType="afterGroup">
                            <p:stCondLst>
                              <p:cond delay="1000"/>
                            </p:stCondLst>
                            <p:childTnLst>
                              <p:par>
                                <p:cTn id="93" presetID="9" presetClass="entr" presetSubtype="0" fill="hold" nodeType="afterEffect">
                                  <p:stCondLst>
                                    <p:cond delay="0"/>
                                  </p:stCondLst>
                                  <p:childTnLst>
                                    <p:set>
                                      <p:cBhvr>
                                        <p:cTn id="94" dur="1" fill="hold">
                                          <p:stCondLst>
                                            <p:cond delay="0"/>
                                          </p:stCondLst>
                                        </p:cTn>
                                        <p:tgtEl>
                                          <p:spTgt spid="5"/>
                                        </p:tgtEl>
                                        <p:attrNameLst>
                                          <p:attrName>style.visibility</p:attrName>
                                        </p:attrNameLst>
                                      </p:cBhvr>
                                      <p:to>
                                        <p:strVal val="visible"/>
                                      </p:to>
                                    </p:set>
                                    <p:animEffect transition="in" filter="dissolve">
                                      <p:cBhvr>
                                        <p:cTn id="95" dur="1000"/>
                                        <p:tgtEl>
                                          <p:spTgt spid="5"/>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9" presetClass="entr" presetSubtype="0" fill="hold" nodeType="clickEffect">
                                  <p:stCondLst>
                                    <p:cond delay="0"/>
                                  </p:stCondLst>
                                  <p:childTnLst>
                                    <p:set>
                                      <p:cBhvr>
                                        <p:cTn id="99" dur="1" fill="hold">
                                          <p:stCondLst>
                                            <p:cond delay="0"/>
                                          </p:stCondLst>
                                        </p:cTn>
                                        <p:tgtEl>
                                          <p:spTgt spid="6"/>
                                        </p:tgtEl>
                                        <p:attrNameLst>
                                          <p:attrName>style.visibility</p:attrName>
                                        </p:attrNameLst>
                                      </p:cBhvr>
                                      <p:to>
                                        <p:strVal val="visible"/>
                                      </p:to>
                                    </p:set>
                                    <p:animEffect transition="in" filter="dissolve">
                                      <p:cBhvr>
                                        <p:cTn id="100" dur="1000"/>
                                        <p:tgtEl>
                                          <p:spTgt spid="6"/>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9" presetClass="entr" presetSubtype="0" fill="hold" nodeType="clickEffect">
                                  <p:stCondLst>
                                    <p:cond delay="0"/>
                                  </p:stCondLst>
                                  <p:childTnLst>
                                    <p:set>
                                      <p:cBhvr>
                                        <p:cTn id="104" dur="1" fill="hold">
                                          <p:stCondLst>
                                            <p:cond delay="0"/>
                                          </p:stCondLst>
                                        </p:cTn>
                                        <p:tgtEl>
                                          <p:spTgt spid="7"/>
                                        </p:tgtEl>
                                        <p:attrNameLst>
                                          <p:attrName>style.visibility</p:attrName>
                                        </p:attrNameLst>
                                      </p:cBhvr>
                                      <p:to>
                                        <p:strVal val="visible"/>
                                      </p:to>
                                    </p:set>
                                    <p:animEffect transition="in" filter="dissolve">
                                      <p:cBhvr>
                                        <p:cTn id="105" dur="1000"/>
                                        <p:tgtEl>
                                          <p:spTgt spid="7"/>
                                        </p:tgtEl>
                                      </p:cBhvr>
                                    </p:animEffect>
                                  </p:childTnLst>
                                </p:cTn>
                              </p:par>
                            </p:childTnLst>
                          </p:cTn>
                        </p:par>
                        <p:par>
                          <p:cTn id="106" fill="hold" nodeType="afterGroup">
                            <p:stCondLst>
                              <p:cond delay="1000"/>
                            </p:stCondLst>
                            <p:childTnLst>
                              <p:par>
                                <p:cTn id="107" presetID="9" presetClass="entr" presetSubtype="0" fill="hold" grpId="0" nodeType="afterEffect">
                                  <p:stCondLst>
                                    <p:cond delay="0"/>
                                  </p:stCondLst>
                                  <p:childTnLst>
                                    <p:set>
                                      <p:cBhvr>
                                        <p:cTn id="108" dur="1" fill="hold">
                                          <p:stCondLst>
                                            <p:cond delay="0"/>
                                          </p:stCondLst>
                                        </p:cTn>
                                        <p:tgtEl>
                                          <p:spTgt spid="25"/>
                                        </p:tgtEl>
                                        <p:attrNameLst>
                                          <p:attrName>style.visibility</p:attrName>
                                        </p:attrNameLst>
                                      </p:cBhvr>
                                      <p:to>
                                        <p:strVal val="visible"/>
                                      </p:to>
                                    </p:set>
                                    <p:animEffect transition="in" filter="dissolve">
                                      <p:cBhvr>
                                        <p:cTn id="109" dur="1000"/>
                                        <p:tgtEl>
                                          <p:spTgt spid="25"/>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9" presetClass="entr" presetSubtype="0" fill="hold" nodeType="clickEffect">
                                  <p:stCondLst>
                                    <p:cond delay="0"/>
                                  </p:stCondLst>
                                  <p:childTnLst>
                                    <p:set>
                                      <p:cBhvr>
                                        <p:cTn id="113" dur="1" fill="hold">
                                          <p:stCondLst>
                                            <p:cond delay="0"/>
                                          </p:stCondLst>
                                        </p:cTn>
                                        <p:tgtEl>
                                          <p:spTgt spid="8"/>
                                        </p:tgtEl>
                                        <p:attrNameLst>
                                          <p:attrName>style.visibility</p:attrName>
                                        </p:attrNameLst>
                                      </p:cBhvr>
                                      <p:to>
                                        <p:strVal val="visible"/>
                                      </p:to>
                                    </p:set>
                                    <p:animEffect transition="in" filter="dissolve">
                                      <p:cBhvr>
                                        <p:cTn id="114" dur="1000"/>
                                        <p:tgtEl>
                                          <p:spTgt spid="8"/>
                                        </p:tgtEl>
                                      </p:cBhvr>
                                    </p:animEffect>
                                  </p:childTnLst>
                                </p:cTn>
                              </p:par>
                            </p:childTnLst>
                          </p:cTn>
                        </p:par>
                        <p:par>
                          <p:cTn id="115" fill="hold" nodeType="afterGroup">
                            <p:stCondLst>
                              <p:cond delay="1000"/>
                            </p:stCondLst>
                            <p:childTnLst>
                              <p:par>
                                <p:cTn id="116" presetID="9" presetClass="entr" presetSubtype="0" fill="hold" nodeType="afterEffect">
                                  <p:stCondLst>
                                    <p:cond delay="0"/>
                                  </p:stCondLst>
                                  <p:childTnLst>
                                    <p:set>
                                      <p:cBhvr>
                                        <p:cTn id="117" dur="1" fill="hold">
                                          <p:stCondLst>
                                            <p:cond delay="0"/>
                                          </p:stCondLst>
                                        </p:cTn>
                                        <p:tgtEl>
                                          <p:spTgt spid="9"/>
                                        </p:tgtEl>
                                        <p:attrNameLst>
                                          <p:attrName>style.visibility</p:attrName>
                                        </p:attrNameLst>
                                      </p:cBhvr>
                                      <p:to>
                                        <p:strVal val="visible"/>
                                      </p:to>
                                    </p:set>
                                    <p:animEffect transition="in" filter="dissolve">
                                      <p:cBhvr>
                                        <p:cTn id="118" dur="1000"/>
                                        <p:tgtEl>
                                          <p:spTgt spid="9"/>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9" presetClass="entr" presetSubtype="0" fill="hold" grpId="0" nodeType="clickEffect">
                                  <p:stCondLst>
                                    <p:cond delay="0"/>
                                  </p:stCondLst>
                                  <p:childTnLst>
                                    <p:set>
                                      <p:cBhvr>
                                        <p:cTn id="122" dur="1" fill="hold">
                                          <p:stCondLst>
                                            <p:cond delay="0"/>
                                          </p:stCondLst>
                                        </p:cTn>
                                        <p:tgtEl>
                                          <p:spTgt spid="33"/>
                                        </p:tgtEl>
                                        <p:attrNameLst>
                                          <p:attrName>style.visibility</p:attrName>
                                        </p:attrNameLst>
                                      </p:cBhvr>
                                      <p:to>
                                        <p:strVal val="visible"/>
                                      </p:to>
                                    </p:set>
                                    <p:animEffect transition="in" filter="dissolve">
                                      <p:cBhvr>
                                        <p:cTn id="123" dur="1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03" grpId="0" autoUpdateAnimBg="0"/>
      <p:bldP spid="89104" grpId="0" autoUpdateAnimBg="0"/>
      <p:bldP spid="89105" grpId="0" autoUpdateAnimBg="0"/>
      <p:bldP spid="89107" grpId="0" autoUpdateAnimBg="0"/>
      <p:bldP spid="89110" grpId="0" autoUpdateAnimBg="0"/>
      <p:bldP spid="89114" grpId="0" autoUpdateAnimBg="0"/>
      <p:bldP spid="89115" grpId="0" autoUpdateAnimBg="0"/>
      <p:bldP spid="19" grpId="0" autoUpdateAnimBg="0"/>
      <p:bldP spid="25" grpId="0" autoUpdateAnimBg="0"/>
      <p:bldP spid="33"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38" name="Text Box 18">
            <a:extLst>
              <a:ext uri="{FF2B5EF4-FFF2-40B4-BE49-F238E27FC236}">
                <a16:creationId xmlns:a16="http://schemas.microsoft.com/office/drawing/2014/main" id="{154219EE-A102-48D4-9F12-78BB9698C09D}"/>
              </a:ext>
            </a:extLst>
          </p:cNvPr>
          <p:cNvSpPr txBox="1">
            <a:spLocks noChangeArrowheads="1"/>
          </p:cNvSpPr>
          <p:nvPr/>
        </p:nvSpPr>
        <p:spPr bwMode="auto">
          <a:xfrm>
            <a:off x="457200" y="304800"/>
            <a:ext cx="64992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solidFill>
                  <a:srgbClr val="CC0066"/>
                </a:solidFill>
                <a:latin typeface="Tahoma" panose="020B0604030504040204" pitchFamily="34" charset="0"/>
                <a:cs typeface="Times New Roman" panose="02020603050405020304" pitchFamily="18" charset="0"/>
              </a:rPr>
              <a:t>b. </a:t>
            </a:r>
            <a:r>
              <a:rPr lang="en-US" altLang="en-US" b="1" i="1">
                <a:solidFill>
                  <a:srgbClr val="CC0066"/>
                </a:solidFill>
                <a:latin typeface="Tahoma" panose="020B0604030504040204" pitchFamily="34" charset="0"/>
                <a:cs typeface="Times New Roman" panose="02020603050405020304" pitchFamily="18" charset="0"/>
              </a:rPr>
              <a:t>Conclusion. Necessity of a new science</a:t>
            </a:r>
            <a:endParaRPr lang="en-US" altLang="en-US" b="1">
              <a:solidFill>
                <a:srgbClr val="CC0066"/>
              </a:solidFill>
              <a:latin typeface="Tahoma" panose="020B0604030504040204" pitchFamily="34" charset="0"/>
            </a:endParaRPr>
          </a:p>
        </p:txBody>
      </p:sp>
      <p:sp>
        <p:nvSpPr>
          <p:cNvPr id="158739" name="Text Box 19">
            <a:extLst>
              <a:ext uri="{FF2B5EF4-FFF2-40B4-BE49-F238E27FC236}">
                <a16:creationId xmlns:a16="http://schemas.microsoft.com/office/drawing/2014/main" id="{198D09CD-5490-462E-B9B3-AE61F7FFD9DD}"/>
              </a:ext>
            </a:extLst>
          </p:cNvPr>
          <p:cNvSpPr txBox="1">
            <a:spLocks noChangeArrowheads="1"/>
          </p:cNvSpPr>
          <p:nvPr/>
        </p:nvSpPr>
        <p:spPr bwMode="auto">
          <a:xfrm>
            <a:off x="577850" y="838200"/>
            <a:ext cx="76549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Font typeface="Symbol" panose="05050102010706020507" pitchFamily="18" charset="2"/>
              <a:buNone/>
            </a:pPr>
            <a:r>
              <a:rPr lang="en-US" altLang="en-US" sz="2200">
                <a:latin typeface="Tahoma" panose="020B0604030504040204" pitchFamily="34" charset="0"/>
                <a:sym typeface="Symbol" panose="05050102010706020507" pitchFamily="18" charset="2"/>
              </a:rPr>
              <a:t> When we deal with a wave, there is always some quantity </a:t>
            </a:r>
          </a:p>
          <a:p>
            <a:pPr>
              <a:buFont typeface="Symbol" panose="05050102010706020507" pitchFamily="18" charset="2"/>
              <a:buNone/>
            </a:pPr>
            <a:r>
              <a:rPr lang="en-US" altLang="en-US" sz="2200">
                <a:latin typeface="Tahoma" panose="020B0604030504040204" pitchFamily="34" charset="0"/>
                <a:sym typeface="Symbol" panose="05050102010706020507" pitchFamily="18" charset="2"/>
              </a:rPr>
              <a:t>that varies (the coordinate </a:t>
            </a:r>
            <a:r>
              <a:rPr lang="en-US" altLang="en-US" sz="2200" i="1">
                <a:latin typeface="Tahoma" panose="020B0604030504040204" pitchFamily="34" charset="0"/>
                <a:sym typeface="Symbol" panose="05050102010706020507" pitchFamily="18" charset="2"/>
              </a:rPr>
              <a:t>u</a:t>
            </a:r>
            <a:r>
              <a:rPr lang="en-US" altLang="en-US" sz="2200">
                <a:latin typeface="Tahoma" panose="020B0604030504040204" pitchFamily="34" charset="0"/>
                <a:sym typeface="Symbol" panose="05050102010706020507" pitchFamily="18" charset="2"/>
              </a:rPr>
              <a:t>, the electricity field </a:t>
            </a:r>
            <a:r>
              <a:rPr lang="en-US" altLang="en-US" sz="2200" i="1">
                <a:latin typeface="Tahoma" panose="020B0604030504040204" pitchFamily="34" charset="0"/>
                <a:sym typeface="Symbol" panose="05050102010706020507" pitchFamily="18" charset="2"/>
              </a:rPr>
              <a:t>E</a:t>
            </a:r>
            <a:r>
              <a:rPr lang="en-US" altLang="en-US" sz="2200">
                <a:latin typeface="Tahoma" panose="020B0604030504040204" pitchFamily="34" charset="0"/>
                <a:sym typeface="Symbol" panose="05050102010706020507" pitchFamily="18" charset="2"/>
              </a:rPr>
              <a:t>)</a:t>
            </a:r>
          </a:p>
        </p:txBody>
      </p:sp>
      <p:sp>
        <p:nvSpPr>
          <p:cNvPr id="158740" name="Text Box 20">
            <a:extLst>
              <a:ext uri="{FF2B5EF4-FFF2-40B4-BE49-F238E27FC236}">
                <a16:creationId xmlns:a16="http://schemas.microsoft.com/office/drawing/2014/main" id="{885FA8F8-898E-420F-BBD6-DED2F3A78E48}"/>
              </a:ext>
            </a:extLst>
          </p:cNvPr>
          <p:cNvSpPr txBox="1">
            <a:spLocks noChangeArrowheads="1"/>
          </p:cNvSpPr>
          <p:nvPr/>
        </p:nvSpPr>
        <p:spPr bwMode="auto">
          <a:xfrm>
            <a:off x="577850" y="1700213"/>
            <a:ext cx="491966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sym typeface="Symbol" panose="05050102010706020507" pitchFamily="18" charset="2"/>
              </a:rPr>
              <a:t> For a matter wave, what is varying? </a:t>
            </a:r>
          </a:p>
        </p:txBody>
      </p:sp>
      <p:sp>
        <p:nvSpPr>
          <p:cNvPr id="158741" name="Text Box 21">
            <a:extLst>
              <a:ext uri="{FF2B5EF4-FFF2-40B4-BE49-F238E27FC236}">
                <a16:creationId xmlns:a16="http://schemas.microsoft.com/office/drawing/2014/main" id="{89D4BC46-F712-49DB-9BA1-47516F0780F6}"/>
              </a:ext>
            </a:extLst>
          </p:cNvPr>
          <p:cNvSpPr txBox="1">
            <a:spLocks noChangeArrowheads="1"/>
          </p:cNvSpPr>
          <p:nvPr/>
        </p:nvSpPr>
        <p:spPr bwMode="auto">
          <a:xfrm>
            <a:off x="590550" y="2376488"/>
            <a:ext cx="13747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u="sng">
                <a:solidFill>
                  <a:schemeClr val="accent2"/>
                </a:solidFill>
                <a:latin typeface="Tahoma" panose="020B0604030504040204" pitchFamily="34" charset="0"/>
              </a:rPr>
              <a:t>ANSWER:</a:t>
            </a:r>
          </a:p>
        </p:txBody>
      </p:sp>
      <p:sp>
        <p:nvSpPr>
          <p:cNvPr id="158742" name="Text Box 22">
            <a:extLst>
              <a:ext uri="{FF2B5EF4-FFF2-40B4-BE49-F238E27FC236}">
                <a16:creationId xmlns:a16="http://schemas.microsoft.com/office/drawing/2014/main" id="{DDB5AB13-F2B0-4460-B411-4EAFF833B980}"/>
              </a:ext>
            </a:extLst>
          </p:cNvPr>
          <p:cNvSpPr txBox="1">
            <a:spLocks noChangeArrowheads="1"/>
          </p:cNvSpPr>
          <p:nvPr/>
        </p:nvSpPr>
        <p:spPr bwMode="auto">
          <a:xfrm>
            <a:off x="2057400" y="2362200"/>
            <a:ext cx="3757613"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rPr>
              <a:t>That is the </a:t>
            </a:r>
            <a:r>
              <a:rPr lang="en-US" altLang="en-US" sz="2200">
                <a:solidFill>
                  <a:srgbClr val="CC0066"/>
                </a:solidFill>
                <a:latin typeface="Tahoma" panose="020B0604030504040204" pitchFamily="34" charset="0"/>
              </a:rPr>
              <a:t>WAVE FUNCTION</a:t>
            </a:r>
          </a:p>
        </p:txBody>
      </p:sp>
      <p:sp>
        <p:nvSpPr>
          <p:cNvPr id="158743" name="Text Box 23">
            <a:extLst>
              <a:ext uri="{FF2B5EF4-FFF2-40B4-BE49-F238E27FC236}">
                <a16:creationId xmlns:a16="http://schemas.microsoft.com/office/drawing/2014/main" id="{66423F7A-C748-4D19-8C8C-42A732FBDACA}"/>
              </a:ext>
            </a:extLst>
          </p:cNvPr>
          <p:cNvSpPr txBox="1">
            <a:spLocks noChangeArrowheads="1"/>
          </p:cNvSpPr>
          <p:nvPr/>
        </p:nvSpPr>
        <p:spPr bwMode="auto">
          <a:xfrm>
            <a:off x="1047750" y="2833688"/>
            <a:ext cx="2928938"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a:latin typeface="Tahoma" panose="020B0604030504040204" pitchFamily="34" charset="0"/>
              </a:rPr>
              <a:t>New brand of physics:</a:t>
            </a:r>
          </a:p>
        </p:txBody>
      </p:sp>
      <p:sp>
        <p:nvSpPr>
          <p:cNvPr id="158744" name="Text Box 24">
            <a:extLst>
              <a:ext uri="{FF2B5EF4-FFF2-40B4-BE49-F238E27FC236}">
                <a16:creationId xmlns:a16="http://schemas.microsoft.com/office/drawing/2014/main" id="{1632E986-BB73-4095-BC83-7194333FCD3F}"/>
              </a:ext>
            </a:extLst>
          </p:cNvPr>
          <p:cNvSpPr txBox="1">
            <a:spLocks noChangeArrowheads="1"/>
          </p:cNvSpPr>
          <p:nvPr/>
        </p:nvSpPr>
        <p:spPr bwMode="auto">
          <a:xfrm>
            <a:off x="3962400" y="2819400"/>
            <a:ext cx="408305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b="1">
                <a:solidFill>
                  <a:srgbClr val="CC0066"/>
                </a:solidFill>
                <a:latin typeface="Tahoma" panose="020B0604030504040204" pitchFamily="34" charset="0"/>
              </a:rPr>
              <a:t>THE QUANTUM MECHANICS</a:t>
            </a:r>
          </a:p>
        </p:txBody>
      </p:sp>
      <p:sp>
        <p:nvSpPr>
          <p:cNvPr id="158745" name="Text Box 25">
            <a:extLst>
              <a:ext uri="{FF2B5EF4-FFF2-40B4-BE49-F238E27FC236}">
                <a16:creationId xmlns:a16="http://schemas.microsoft.com/office/drawing/2014/main" id="{A6AA9619-D114-4361-B924-77DA00918D59}"/>
              </a:ext>
            </a:extLst>
          </p:cNvPr>
          <p:cNvSpPr txBox="1">
            <a:spLocks noChangeArrowheads="1"/>
          </p:cNvSpPr>
          <p:nvPr/>
        </p:nvSpPr>
        <p:spPr bwMode="auto">
          <a:xfrm>
            <a:off x="590550" y="2833688"/>
            <a:ext cx="4603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200" b="1">
                <a:latin typeface="Tahoma" panose="020B0604030504040204" pitchFamily="34" charset="0"/>
                <a:sym typeface="Symbol" panose="05050102010706020507" pitchFamily="18" charset="2"/>
              </a:rPr>
              <a:t></a:t>
            </a:r>
            <a:endParaRPr lang="en-US" altLang="en-US" sz="2200" b="1">
              <a:latin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8738"/>
                                        </p:tgtEl>
                                        <p:attrNameLst>
                                          <p:attrName>style.visibility</p:attrName>
                                        </p:attrNameLst>
                                      </p:cBhvr>
                                      <p:to>
                                        <p:strVal val="visible"/>
                                      </p:to>
                                    </p:set>
                                    <p:animEffect transition="in" filter="dissolve">
                                      <p:cBhvr>
                                        <p:cTn id="7" dur="1000"/>
                                        <p:tgtEl>
                                          <p:spTgt spid="1587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8739"/>
                                        </p:tgtEl>
                                        <p:attrNameLst>
                                          <p:attrName>style.visibility</p:attrName>
                                        </p:attrNameLst>
                                      </p:cBhvr>
                                      <p:to>
                                        <p:strVal val="visible"/>
                                      </p:to>
                                    </p:set>
                                    <p:animEffect transition="in" filter="dissolve">
                                      <p:cBhvr>
                                        <p:cTn id="12" dur="1000"/>
                                        <p:tgtEl>
                                          <p:spTgt spid="1587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8740"/>
                                        </p:tgtEl>
                                        <p:attrNameLst>
                                          <p:attrName>style.visibility</p:attrName>
                                        </p:attrNameLst>
                                      </p:cBhvr>
                                      <p:to>
                                        <p:strVal val="visible"/>
                                      </p:to>
                                    </p:set>
                                    <p:animEffect transition="in" filter="dissolve">
                                      <p:cBhvr>
                                        <p:cTn id="17" dur="1000"/>
                                        <p:tgtEl>
                                          <p:spTgt spid="1587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58741"/>
                                        </p:tgtEl>
                                        <p:attrNameLst>
                                          <p:attrName>style.visibility</p:attrName>
                                        </p:attrNameLst>
                                      </p:cBhvr>
                                      <p:to>
                                        <p:strVal val="visible"/>
                                      </p:to>
                                    </p:set>
                                    <p:animEffect transition="in" filter="box(in)">
                                      <p:cBhvr>
                                        <p:cTn id="22" dur="1000"/>
                                        <p:tgtEl>
                                          <p:spTgt spid="15874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iterate type="wd">
                                    <p:tmPct val="10000"/>
                                  </p:iterate>
                                  <p:childTnLst>
                                    <p:set>
                                      <p:cBhvr>
                                        <p:cTn id="26" dur="1" fill="hold">
                                          <p:stCondLst>
                                            <p:cond delay="0"/>
                                          </p:stCondLst>
                                        </p:cTn>
                                        <p:tgtEl>
                                          <p:spTgt spid="158742"/>
                                        </p:tgtEl>
                                        <p:attrNameLst>
                                          <p:attrName>style.visibility</p:attrName>
                                        </p:attrNameLst>
                                      </p:cBhvr>
                                      <p:to>
                                        <p:strVal val="visible"/>
                                      </p:to>
                                    </p:set>
                                    <p:animEffect transition="in" filter="strips(downRight)">
                                      <p:cBhvr>
                                        <p:cTn id="27" dur="1000"/>
                                        <p:tgtEl>
                                          <p:spTgt spid="15874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158745"/>
                                        </p:tgtEl>
                                        <p:attrNameLst>
                                          <p:attrName>style.visibility</p:attrName>
                                        </p:attrNameLst>
                                      </p:cBhvr>
                                      <p:to>
                                        <p:strVal val="visible"/>
                                      </p:to>
                                    </p:set>
                                    <p:anim calcmode="lin" valueType="num">
                                      <p:cBhvr additive="base">
                                        <p:cTn id="32" dur="1000" fill="hold"/>
                                        <p:tgtEl>
                                          <p:spTgt spid="158745"/>
                                        </p:tgtEl>
                                        <p:attrNameLst>
                                          <p:attrName>ppt_x</p:attrName>
                                        </p:attrNameLst>
                                      </p:cBhvr>
                                      <p:tavLst>
                                        <p:tav tm="0">
                                          <p:val>
                                            <p:strVal val="0-#ppt_w/2"/>
                                          </p:val>
                                        </p:tav>
                                        <p:tav tm="100000">
                                          <p:val>
                                            <p:strVal val="#ppt_x"/>
                                          </p:val>
                                        </p:tav>
                                      </p:tavLst>
                                    </p:anim>
                                    <p:anim calcmode="lin" valueType="num">
                                      <p:cBhvr additive="base">
                                        <p:cTn id="33" dur="1000" fill="hold"/>
                                        <p:tgtEl>
                                          <p:spTgt spid="158745"/>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18" presetClass="entr" presetSubtype="6" fill="hold" grpId="0" nodeType="clickEffect">
                                  <p:stCondLst>
                                    <p:cond delay="0"/>
                                  </p:stCondLst>
                                  <p:iterate type="wd">
                                    <p:tmPct val="10000"/>
                                  </p:iterate>
                                  <p:childTnLst>
                                    <p:set>
                                      <p:cBhvr>
                                        <p:cTn id="37" dur="1" fill="hold">
                                          <p:stCondLst>
                                            <p:cond delay="0"/>
                                          </p:stCondLst>
                                        </p:cTn>
                                        <p:tgtEl>
                                          <p:spTgt spid="158743"/>
                                        </p:tgtEl>
                                        <p:attrNameLst>
                                          <p:attrName>style.visibility</p:attrName>
                                        </p:attrNameLst>
                                      </p:cBhvr>
                                      <p:to>
                                        <p:strVal val="visible"/>
                                      </p:to>
                                    </p:set>
                                    <p:animEffect transition="in" filter="strips(downRight)">
                                      <p:cBhvr>
                                        <p:cTn id="38" dur="1000"/>
                                        <p:tgtEl>
                                          <p:spTgt spid="158743"/>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9" fill="hold" grpId="0" nodeType="clickEffect">
                                  <p:stCondLst>
                                    <p:cond delay="0"/>
                                  </p:stCondLst>
                                  <p:iterate type="lt">
                                    <p:tmPct val="100000"/>
                                  </p:iterate>
                                  <p:childTnLst>
                                    <p:set>
                                      <p:cBhvr>
                                        <p:cTn id="42" dur="1" fill="hold">
                                          <p:stCondLst>
                                            <p:cond delay="0"/>
                                          </p:stCondLst>
                                        </p:cTn>
                                        <p:tgtEl>
                                          <p:spTgt spid="158744"/>
                                        </p:tgtEl>
                                        <p:attrNameLst>
                                          <p:attrName>style.visibility</p:attrName>
                                        </p:attrNameLst>
                                      </p:cBhvr>
                                      <p:to>
                                        <p:strVal val="visible"/>
                                      </p:to>
                                    </p:set>
                                    <p:anim calcmode="lin" valueType="num">
                                      <p:cBhvr additive="base">
                                        <p:cTn id="43" dur="500" fill="hold"/>
                                        <p:tgtEl>
                                          <p:spTgt spid="158744"/>
                                        </p:tgtEl>
                                        <p:attrNameLst>
                                          <p:attrName>ppt_x</p:attrName>
                                        </p:attrNameLst>
                                      </p:cBhvr>
                                      <p:tavLst>
                                        <p:tav tm="0">
                                          <p:val>
                                            <p:strVal val="0-#ppt_w/2"/>
                                          </p:val>
                                        </p:tav>
                                        <p:tav tm="100000">
                                          <p:val>
                                            <p:strVal val="#ppt_x"/>
                                          </p:val>
                                        </p:tav>
                                      </p:tavLst>
                                    </p:anim>
                                    <p:anim calcmode="lin" valueType="num">
                                      <p:cBhvr additive="base">
                                        <p:cTn id="44" dur="500" fill="hold"/>
                                        <p:tgtEl>
                                          <p:spTgt spid="15874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38" grpId="0" autoUpdateAnimBg="0"/>
      <p:bldP spid="158739" grpId="0" autoUpdateAnimBg="0"/>
      <p:bldP spid="158740" grpId="0" autoUpdateAnimBg="0"/>
      <p:bldP spid="158741" grpId="0" autoUpdateAnimBg="0"/>
      <p:bldP spid="158742" grpId="0" autoUpdateAnimBg="0"/>
      <p:bldP spid="158743" grpId="0" autoUpdateAnimBg="0"/>
      <p:bldP spid="158744" grpId="0" autoUpdateAnimBg="0"/>
      <p:bldP spid="158745"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24" name="Rectangle 12">
            <a:extLst>
              <a:ext uri="{FF2B5EF4-FFF2-40B4-BE49-F238E27FC236}">
                <a16:creationId xmlns:a16="http://schemas.microsoft.com/office/drawing/2014/main" id="{05041A77-548A-447C-90EF-AAE647C68DD9}"/>
              </a:ext>
            </a:extLst>
          </p:cNvPr>
          <p:cNvSpPr>
            <a:spLocks noChangeArrowheads="1"/>
          </p:cNvSpPr>
          <p:nvPr/>
        </p:nvSpPr>
        <p:spPr bwMode="auto">
          <a:xfrm>
            <a:off x="228600" y="228600"/>
            <a:ext cx="8686800" cy="1828800"/>
          </a:xfrm>
          <a:prstGeom prst="rect">
            <a:avLst/>
          </a:prstGeom>
          <a:solidFill>
            <a:schemeClr val="hlink">
              <a:alpha val="50195"/>
            </a:schemeClr>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90126" name="Text Box 14">
            <a:extLst>
              <a:ext uri="{FF2B5EF4-FFF2-40B4-BE49-F238E27FC236}">
                <a16:creationId xmlns:a16="http://schemas.microsoft.com/office/drawing/2014/main" id="{5EAFA6AB-31BA-4BAB-8255-90A738EDC9C8}"/>
              </a:ext>
            </a:extLst>
          </p:cNvPr>
          <p:cNvSpPr txBox="1">
            <a:spLocks noChangeArrowheads="1"/>
          </p:cNvSpPr>
          <p:nvPr/>
        </p:nvSpPr>
        <p:spPr bwMode="auto">
          <a:xfrm>
            <a:off x="3581400" y="2133600"/>
            <a:ext cx="1827213" cy="466725"/>
          </a:xfrm>
          <a:prstGeom prst="rect">
            <a:avLst/>
          </a:prstGeom>
          <a:solidFill>
            <a:srgbClr val="CCFFFF"/>
          </a:solidFill>
          <a:ln w="9525">
            <a:solidFill>
              <a:schemeClr val="tx1"/>
            </a:solidFill>
            <a:miter lim="800000"/>
            <a:headEnd/>
            <a:tailEnd/>
          </a:ln>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solidFill>
                  <a:srgbClr val="002164"/>
                </a:solidFill>
                <a:latin typeface="Tahoma" panose="020B0604030504040204" pitchFamily="34" charset="0"/>
              </a:rPr>
              <a:t>SOLUTION</a:t>
            </a:r>
          </a:p>
        </p:txBody>
      </p:sp>
      <p:sp>
        <p:nvSpPr>
          <p:cNvPr id="4106" name="Text Box 22">
            <a:extLst>
              <a:ext uri="{FF2B5EF4-FFF2-40B4-BE49-F238E27FC236}">
                <a16:creationId xmlns:a16="http://schemas.microsoft.com/office/drawing/2014/main" id="{8337BF67-EA00-4FA8-8A4E-B42EDE05128D}"/>
              </a:ext>
            </a:extLst>
          </p:cNvPr>
          <p:cNvSpPr txBox="1">
            <a:spLocks noChangeArrowheads="1"/>
          </p:cNvSpPr>
          <p:nvPr/>
        </p:nvSpPr>
        <p:spPr bwMode="auto">
          <a:xfrm>
            <a:off x="457200" y="304800"/>
            <a:ext cx="1974850" cy="466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solidFill>
                  <a:srgbClr val="002164"/>
                </a:solidFill>
                <a:latin typeface="Tahoma" panose="020B0604030504040204" pitchFamily="34" charset="0"/>
              </a:rPr>
              <a:t>PROBLEM 1</a:t>
            </a:r>
          </a:p>
        </p:txBody>
      </p:sp>
      <p:sp>
        <p:nvSpPr>
          <p:cNvPr id="90145" name="Text Box 33">
            <a:extLst>
              <a:ext uri="{FF2B5EF4-FFF2-40B4-BE49-F238E27FC236}">
                <a16:creationId xmlns:a16="http://schemas.microsoft.com/office/drawing/2014/main" id="{827473C1-E4ED-42D0-92C4-A7BB5F4B60CB}"/>
              </a:ext>
            </a:extLst>
          </p:cNvPr>
          <p:cNvSpPr txBox="1">
            <a:spLocks noChangeArrowheads="1"/>
          </p:cNvSpPr>
          <p:nvPr/>
        </p:nvSpPr>
        <p:spPr bwMode="auto">
          <a:xfrm>
            <a:off x="381000" y="304800"/>
            <a:ext cx="8599488" cy="169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110000"/>
              </a:lnSpc>
            </a:pPr>
            <a:r>
              <a:rPr lang="en-US" altLang="en-US">
                <a:latin typeface="Tahoma" panose="020B0604030504040204" pitchFamily="34" charset="0"/>
              </a:rPr>
              <a:t>		   </a:t>
            </a:r>
            <a:r>
              <a:rPr lang="en-US" altLang="en-US">
                <a:solidFill>
                  <a:srgbClr val="2A2AA6"/>
                </a:solidFill>
                <a:latin typeface="Tahoma" panose="020B0604030504040204" pitchFamily="34" charset="0"/>
              </a:rPr>
              <a:t>In a research laboratory, electrons are</a:t>
            </a:r>
          </a:p>
          <a:p>
            <a:pPr>
              <a:lnSpc>
                <a:spcPct val="110000"/>
              </a:lnSpc>
            </a:pPr>
            <a:r>
              <a:rPr lang="en-US" altLang="en-US">
                <a:solidFill>
                  <a:srgbClr val="2A2AA6"/>
                </a:solidFill>
                <a:latin typeface="Tahoma" panose="020B0604030504040204" pitchFamily="34" charset="0"/>
              </a:rPr>
              <a:t>accelerated to speed of 6.0 </a:t>
            </a:r>
            <a:r>
              <a:rPr lang="en-US" altLang="en-US">
                <a:solidFill>
                  <a:srgbClr val="2A2AA6"/>
                </a:solidFill>
                <a:latin typeface="Tahoma" panose="020B0604030504040204" pitchFamily="34" charset="0"/>
                <a:sym typeface="Symbol" panose="05050102010706020507" pitchFamily="18" charset="2"/>
              </a:rPr>
              <a:t> </a:t>
            </a:r>
            <a:r>
              <a:rPr lang="en-US" altLang="en-US">
                <a:solidFill>
                  <a:srgbClr val="2A2AA6"/>
                </a:solidFill>
                <a:latin typeface="Tahoma" panose="020B0604030504040204" pitchFamily="34" charset="0"/>
              </a:rPr>
              <a:t>10</a:t>
            </a:r>
            <a:r>
              <a:rPr lang="en-US" altLang="en-US" baseline="30000">
                <a:solidFill>
                  <a:srgbClr val="2A2AA6"/>
                </a:solidFill>
                <a:latin typeface="Tahoma" panose="020B0604030504040204" pitchFamily="34" charset="0"/>
              </a:rPr>
              <a:t>6 </a:t>
            </a:r>
            <a:r>
              <a:rPr lang="en-US" altLang="en-US">
                <a:solidFill>
                  <a:srgbClr val="2A2AA6"/>
                </a:solidFill>
                <a:latin typeface="Tahoma" panose="020B0604030504040204" pitchFamily="34" charset="0"/>
              </a:rPr>
              <a:t>m/s. Nearby, a 1.0 </a:t>
            </a:r>
            <a:r>
              <a:rPr lang="en-US" altLang="en-US">
                <a:solidFill>
                  <a:srgbClr val="2A2AA6"/>
                </a:solidFill>
                <a:latin typeface="Tahoma" panose="020B0604030504040204" pitchFamily="34" charset="0"/>
                <a:sym typeface="Symbol" panose="05050102010706020507" pitchFamily="18" charset="2"/>
              </a:rPr>
              <a:t> </a:t>
            </a:r>
            <a:r>
              <a:rPr lang="en-US" altLang="en-US">
                <a:solidFill>
                  <a:srgbClr val="2A2AA6"/>
                </a:solidFill>
                <a:latin typeface="Tahoma" panose="020B0604030504040204" pitchFamily="34" charset="0"/>
              </a:rPr>
              <a:t>10</a:t>
            </a:r>
            <a:r>
              <a:rPr lang="en-US" altLang="en-US" baseline="30000">
                <a:solidFill>
                  <a:srgbClr val="2A2AA6"/>
                </a:solidFill>
                <a:latin typeface="Tahoma" panose="020B0604030504040204" pitchFamily="34" charset="0"/>
              </a:rPr>
              <a:t>-9 </a:t>
            </a:r>
            <a:r>
              <a:rPr lang="en-US" altLang="en-US">
                <a:solidFill>
                  <a:srgbClr val="2A2AA6"/>
                </a:solidFill>
                <a:latin typeface="Tahoma" panose="020B0604030504040204" pitchFamily="34" charset="0"/>
              </a:rPr>
              <a:t>kg</a:t>
            </a:r>
          </a:p>
          <a:p>
            <a:pPr>
              <a:lnSpc>
                <a:spcPct val="110000"/>
              </a:lnSpc>
            </a:pPr>
            <a:r>
              <a:rPr lang="en-US" altLang="en-US">
                <a:solidFill>
                  <a:srgbClr val="2A2AA6"/>
                </a:solidFill>
                <a:latin typeface="Tahoma" panose="020B0604030504040204" pitchFamily="34" charset="0"/>
              </a:rPr>
              <a:t>speck of dust falls through the air at a speed of 0.020m/s.</a:t>
            </a:r>
          </a:p>
          <a:p>
            <a:pPr>
              <a:lnSpc>
                <a:spcPct val="110000"/>
              </a:lnSpc>
            </a:pPr>
            <a:r>
              <a:rPr lang="en-US" altLang="en-US">
                <a:solidFill>
                  <a:srgbClr val="2A2AA6"/>
                </a:solidFill>
                <a:latin typeface="Tahoma" panose="020B0604030504040204" pitchFamily="34" charset="0"/>
              </a:rPr>
              <a:t>Calculate the de Broglie wavelength in both case</a:t>
            </a:r>
          </a:p>
        </p:txBody>
      </p:sp>
      <p:sp>
        <p:nvSpPr>
          <p:cNvPr id="90146" name="Text Box 34">
            <a:extLst>
              <a:ext uri="{FF2B5EF4-FFF2-40B4-BE49-F238E27FC236}">
                <a16:creationId xmlns:a16="http://schemas.microsoft.com/office/drawing/2014/main" id="{9D36C06C-0552-4F72-A9B7-F87471C5A3EF}"/>
              </a:ext>
            </a:extLst>
          </p:cNvPr>
          <p:cNvSpPr txBox="1">
            <a:spLocks noChangeArrowheads="1"/>
          </p:cNvSpPr>
          <p:nvPr/>
        </p:nvSpPr>
        <p:spPr bwMode="auto">
          <a:xfrm>
            <a:off x="484188" y="2362200"/>
            <a:ext cx="24114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sym typeface="Symbol" panose="05050102010706020507" pitchFamily="18" charset="2"/>
              </a:rPr>
              <a:t> </a:t>
            </a:r>
            <a:r>
              <a:rPr lang="en-US" altLang="en-US"/>
              <a:t>For the electron:</a:t>
            </a:r>
          </a:p>
        </p:txBody>
      </p:sp>
      <p:graphicFrame>
        <p:nvGraphicFramePr>
          <p:cNvPr id="90147" name="Object 35">
            <a:extLst>
              <a:ext uri="{FF2B5EF4-FFF2-40B4-BE49-F238E27FC236}">
                <a16:creationId xmlns:a16="http://schemas.microsoft.com/office/drawing/2014/main" id="{9142F73E-2135-4FE4-9009-3325075D83AD}"/>
              </a:ext>
            </a:extLst>
          </p:cNvPr>
          <p:cNvGraphicFramePr>
            <a:graphicFrameLocks noChangeAspect="1"/>
          </p:cNvGraphicFramePr>
          <p:nvPr/>
        </p:nvGraphicFramePr>
        <p:xfrm>
          <a:off x="1136650" y="2813050"/>
          <a:ext cx="1758950" cy="952500"/>
        </p:xfrm>
        <a:graphic>
          <a:graphicData uri="http://schemas.openxmlformats.org/presentationml/2006/ole">
            <mc:AlternateContent xmlns:mc="http://schemas.openxmlformats.org/markup-compatibility/2006">
              <mc:Choice xmlns:v="urn:schemas-microsoft-com:vml" Requires="v">
                <p:oleObj name="Equation" r:id="rId2" imgW="774360" imgH="419040" progId="Equation.3">
                  <p:embed/>
                </p:oleObj>
              </mc:Choice>
              <mc:Fallback>
                <p:oleObj name="Equation" r:id="rId2" imgW="774360" imgH="419040" progId="Equation.3">
                  <p:embed/>
                  <p:pic>
                    <p:nvPicPr>
                      <p:cNvPr id="0" name="Object 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6650" y="2813050"/>
                        <a:ext cx="1758950" cy="95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0148" name="Object 36">
            <a:extLst>
              <a:ext uri="{FF2B5EF4-FFF2-40B4-BE49-F238E27FC236}">
                <a16:creationId xmlns:a16="http://schemas.microsoft.com/office/drawing/2014/main" id="{D164D83B-DF48-48A3-8B91-5A57AF403CB5}"/>
              </a:ext>
            </a:extLst>
          </p:cNvPr>
          <p:cNvGraphicFramePr>
            <a:graphicFrameLocks noChangeAspect="1"/>
          </p:cNvGraphicFramePr>
          <p:nvPr/>
        </p:nvGraphicFramePr>
        <p:xfrm>
          <a:off x="2857500" y="2835275"/>
          <a:ext cx="3924300" cy="914400"/>
        </p:xfrm>
        <a:graphic>
          <a:graphicData uri="http://schemas.openxmlformats.org/presentationml/2006/ole">
            <mc:AlternateContent xmlns:mc="http://schemas.openxmlformats.org/markup-compatibility/2006">
              <mc:Choice xmlns:v="urn:schemas-microsoft-com:vml" Requires="v">
                <p:oleObj name="Equation" r:id="rId4" imgW="1904760" imgH="444240" progId="Equation.3">
                  <p:embed/>
                </p:oleObj>
              </mc:Choice>
              <mc:Fallback>
                <p:oleObj name="Equation" r:id="rId4" imgW="1904760" imgH="444240" progId="Equation.3">
                  <p:embed/>
                  <p:pic>
                    <p:nvPicPr>
                      <p:cNvPr id="0" name="Object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7500" y="2835275"/>
                        <a:ext cx="39243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0149" name="Object 37">
            <a:extLst>
              <a:ext uri="{FF2B5EF4-FFF2-40B4-BE49-F238E27FC236}">
                <a16:creationId xmlns:a16="http://schemas.microsoft.com/office/drawing/2014/main" id="{D9D30EF5-F951-4E07-B5EC-DC71FC16B913}"/>
              </a:ext>
            </a:extLst>
          </p:cNvPr>
          <p:cNvGraphicFramePr>
            <a:graphicFrameLocks noChangeAspect="1"/>
          </p:cNvGraphicFramePr>
          <p:nvPr/>
        </p:nvGraphicFramePr>
        <p:xfrm>
          <a:off x="1066800" y="3717925"/>
          <a:ext cx="2286000" cy="469900"/>
        </p:xfrm>
        <a:graphic>
          <a:graphicData uri="http://schemas.openxmlformats.org/presentationml/2006/ole">
            <mc:AlternateContent xmlns:mc="http://schemas.openxmlformats.org/markup-compatibility/2006">
              <mc:Choice xmlns:v="urn:schemas-microsoft-com:vml" Requires="v">
                <p:oleObj name="Equation" r:id="rId6" imgW="990360" imgH="203040" progId="Equation.3">
                  <p:embed/>
                </p:oleObj>
              </mc:Choice>
              <mc:Fallback>
                <p:oleObj name="Equation" r:id="rId6" imgW="990360" imgH="203040" progId="Equation.3">
                  <p:embed/>
                  <p:pic>
                    <p:nvPicPr>
                      <p:cNvPr id="0" name="Object 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66800" y="3717925"/>
                        <a:ext cx="2286000" cy="469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0150" name="Text Box 38">
            <a:extLst>
              <a:ext uri="{FF2B5EF4-FFF2-40B4-BE49-F238E27FC236}">
                <a16:creationId xmlns:a16="http://schemas.microsoft.com/office/drawing/2014/main" id="{497BDCD5-2C72-4D56-9CC0-95582A7A0FC1}"/>
              </a:ext>
            </a:extLst>
          </p:cNvPr>
          <p:cNvSpPr txBox="1">
            <a:spLocks noChangeArrowheads="1"/>
          </p:cNvSpPr>
          <p:nvPr/>
        </p:nvSpPr>
        <p:spPr bwMode="auto">
          <a:xfrm>
            <a:off x="441325" y="4146550"/>
            <a:ext cx="27098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sym typeface="Symbol" panose="05050102010706020507" pitchFamily="18" charset="2"/>
              </a:rPr>
              <a:t> </a:t>
            </a:r>
            <a:r>
              <a:rPr lang="en-US" altLang="en-US"/>
              <a:t>For the dust speck:</a:t>
            </a:r>
          </a:p>
        </p:txBody>
      </p:sp>
      <p:graphicFrame>
        <p:nvGraphicFramePr>
          <p:cNvPr id="90151" name="Object 39">
            <a:extLst>
              <a:ext uri="{FF2B5EF4-FFF2-40B4-BE49-F238E27FC236}">
                <a16:creationId xmlns:a16="http://schemas.microsoft.com/office/drawing/2014/main" id="{E29AD481-D8F0-400E-9CA2-8BAE3FA9F2BB}"/>
              </a:ext>
            </a:extLst>
          </p:cNvPr>
          <p:cNvGraphicFramePr>
            <a:graphicFrameLocks noChangeAspect="1"/>
          </p:cNvGraphicFramePr>
          <p:nvPr/>
        </p:nvGraphicFramePr>
        <p:xfrm>
          <a:off x="981075" y="4527550"/>
          <a:ext cx="2219325" cy="981075"/>
        </p:xfrm>
        <a:graphic>
          <a:graphicData uri="http://schemas.openxmlformats.org/presentationml/2006/ole">
            <mc:AlternateContent xmlns:mc="http://schemas.openxmlformats.org/markup-compatibility/2006">
              <mc:Choice xmlns:v="urn:schemas-microsoft-com:vml" Requires="v">
                <p:oleObj name="Equation" r:id="rId8" imgW="977760" imgH="431640" progId="Equation.3">
                  <p:embed/>
                </p:oleObj>
              </mc:Choice>
              <mc:Fallback>
                <p:oleObj name="Equation" r:id="rId8" imgW="977760" imgH="431640" progId="Equation.3">
                  <p:embed/>
                  <p:pic>
                    <p:nvPicPr>
                      <p:cNvPr id="0" name="Object 3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81075" y="4527550"/>
                        <a:ext cx="2219325" cy="981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0152" name="Object 40">
            <a:extLst>
              <a:ext uri="{FF2B5EF4-FFF2-40B4-BE49-F238E27FC236}">
                <a16:creationId xmlns:a16="http://schemas.microsoft.com/office/drawing/2014/main" id="{C16A5BD3-E4A5-4784-B23A-E4F33A856213}"/>
              </a:ext>
            </a:extLst>
          </p:cNvPr>
          <p:cNvGraphicFramePr>
            <a:graphicFrameLocks noChangeAspect="1"/>
          </p:cNvGraphicFramePr>
          <p:nvPr/>
        </p:nvGraphicFramePr>
        <p:xfrm>
          <a:off x="3186113" y="4527550"/>
          <a:ext cx="3976687" cy="914400"/>
        </p:xfrm>
        <a:graphic>
          <a:graphicData uri="http://schemas.openxmlformats.org/presentationml/2006/ole">
            <mc:AlternateContent xmlns:mc="http://schemas.openxmlformats.org/markup-compatibility/2006">
              <mc:Choice xmlns:v="urn:schemas-microsoft-com:vml" Requires="v">
                <p:oleObj name="Equation" r:id="rId10" imgW="1930320" imgH="444240" progId="Equation.3">
                  <p:embed/>
                </p:oleObj>
              </mc:Choice>
              <mc:Fallback>
                <p:oleObj name="Equation" r:id="rId10" imgW="1930320" imgH="444240" progId="Equation.3">
                  <p:embed/>
                  <p:pic>
                    <p:nvPicPr>
                      <p:cNvPr id="0" name="Object 4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86113" y="4527550"/>
                        <a:ext cx="3976687"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0153" name="Object 41">
            <a:extLst>
              <a:ext uri="{FF2B5EF4-FFF2-40B4-BE49-F238E27FC236}">
                <a16:creationId xmlns:a16="http://schemas.microsoft.com/office/drawing/2014/main" id="{23737507-529F-4ED7-A903-BCDA75746F51}"/>
              </a:ext>
            </a:extLst>
          </p:cNvPr>
          <p:cNvGraphicFramePr>
            <a:graphicFrameLocks noChangeAspect="1"/>
          </p:cNvGraphicFramePr>
          <p:nvPr/>
        </p:nvGraphicFramePr>
        <p:xfrm>
          <a:off x="935038" y="5426075"/>
          <a:ext cx="2462212" cy="558800"/>
        </p:xfrm>
        <a:graphic>
          <a:graphicData uri="http://schemas.openxmlformats.org/presentationml/2006/ole">
            <mc:AlternateContent xmlns:mc="http://schemas.openxmlformats.org/markup-compatibility/2006">
              <mc:Choice xmlns:v="urn:schemas-microsoft-com:vml" Requires="v">
                <p:oleObj name="Equation" r:id="rId12" imgW="1066680" imgH="241200" progId="Equation.3">
                  <p:embed/>
                </p:oleObj>
              </mc:Choice>
              <mc:Fallback>
                <p:oleObj name="Equation" r:id="rId12" imgW="1066680" imgH="241200" progId="Equation.3">
                  <p:embed/>
                  <p:pic>
                    <p:nvPicPr>
                      <p:cNvPr id="0" name="Object 4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5038" y="5426075"/>
                        <a:ext cx="2462212" cy="55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0154" name="Text Box 42">
            <a:extLst>
              <a:ext uri="{FF2B5EF4-FFF2-40B4-BE49-F238E27FC236}">
                <a16:creationId xmlns:a16="http://schemas.microsoft.com/office/drawing/2014/main" id="{0EBEDDB6-7D93-47FE-84BD-DC19CAD21669}"/>
              </a:ext>
            </a:extLst>
          </p:cNvPr>
          <p:cNvSpPr txBox="1">
            <a:spLocks noChangeArrowheads="1"/>
          </p:cNvSpPr>
          <p:nvPr/>
        </p:nvSpPr>
        <p:spPr bwMode="auto">
          <a:xfrm>
            <a:off x="533400" y="5867400"/>
            <a:ext cx="1839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u="sng">
                <a:solidFill>
                  <a:srgbClr val="CC0066"/>
                </a:solidFill>
              </a:rPr>
              <a:t>DISCUSSION</a:t>
            </a:r>
            <a:r>
              <a:rPr lang="en-US" altLang="en-US" b="1">
                <a:solidFill>
                  <a:srgbClr val="CC0066"/>
                </a:solidFill>
              </a:rPr>
              <a:t>:</a:t>
            </a:r>
          </a:p>
        </p:txBody>
      </p:sp>
      <p:sp>
        <p:nvSpPr>
          <p:cNvPr id="90155" name="Text Box 43">
            <a:extLst>
              <a:ext uri="{FF2B5EF4-FFF2-40B4-BE49-F238E27FC236}">
                <a16:creationId xmlns:a16="http://schemas.microsoft.com/office/drawing/2014/main" id="{F6A51245-2EC1-4935-9560-DF560686EC2B}"/>
              </a:ext>
            </a:extLst>
          </p:cNvPr>
          <p:cNvSpPr txBox="1">
            <a:spLocks noChangeArrowheads="1"/>
          </p:cNvSpPr>
          <p:nvPr/>
        </p:nvSpPr>
        <p:spPr bwMode="auto">
          <a:xfrm>
            <a:off x="2362200" y="5867400"/>
            <a:ext cx="63563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The de Broglie wavelength of the dust speck is so</a:t>
            </a:r>
          </a:p>
          <a:p>
            <a:r>
              <a:rPr lang="en-US" altLang="en-US"/>
              <a:t>small that we do not observe its wavelike behavior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iterate type="wd">
                                    <p:tmPct val="10000"/>
                                  </p:iterate>
                                  <p:childTnLst>
                                    <p:set>
                                      <p:cBhvr>
                                        <p:cTn id="6" dur="1" fill="hold">
                                          <p:stCondLst>
                                            <p:cond delay="0"/>
                                          </p:stCondLst>
                                        </p:cTn>
                                        <p:tgtEl>
                                          <p:spTgt spid="90145"/>
                                        </p:tgtEl>
                                        <p:attrNameLst>
                                          <p:attrName>style.visibility</p:attrName>
                                        </p:attrNameLst>
                                      </p:cBhvr>
                                      <p:to>
                                        <p:strVal val="visible"/>
                                      </p:to>
                                    </p:set>
                                    <p:animEffect transition="in" filter="strips(downRight)">
                                      <p:cBhvr>
                                        <p:cTn id="7" dur="1000"/>
                                        <p:tgtEl>
                                          <p:spTgt spid="90145"/>
                                        </p:tgtEl>
                                      </p:cBhvr>
                                    </p:animEffect>
                                  </p:childTnLst>
                                </p:cTn>
                              </p:par>
                            </p:childTnLst>
                          </p:cTn>
                        </p:par>
                        <p:par>
                          <p:cTn id="8" fill="hold" nodeType="afterGroup">
                            <p:stCondLst>
                              <p:cond delay="5300"/>
                            </p:stCondLst>
                            <p:childTnLst>
                              <p:par>
                                <p:cTn id="9" presetID="1" presetClass="entr" presetSubtype="0" fill="hold" grpId="0" nodeType="afterEffect">
                                  <p:stCondLst>
                                    <p:cond delay="0"/>
                                  </p:stCondLst>
                                  <p:childTnLst>
                                    <p:set>
                                      <p:cBhvr>
                                        <p:cTn id="10" dur="1" fill="hold">
                                          <p:stCondLst>
                                            <p:cond delay="499"/>
                                          </p:stCondLst>
                                        </p:cTn>
                                        <p:tgtEl>
                                          <p:spTgt spid="9012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90126"/>
                                        </p:tgtEl>
                                        <p:attrNameLst>
                                          <p:attrName>style.visibility</p:attrName>
                                        </p:attrNameLst>
                                      </p:cBhvr>
                                      <p:to>
                                        <p:strVal val="visible"/>
                                      </p:to>
                                    </p:set>
                                    <p:animEffect transition="in" filter="dissolve">
                                      <p:cBhvr>
                                        <p:cTn id="15" dur="500"/>
                                        <p:tgtEl>
                                          <p:spTgt spid="9012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90146"/>
                                        </p:tgtEl>
                                        <p:attrNameLst>
                                          <p:attrName>style.visibility</p:attrName>
                                        </p:attrNameLst>
                                      </p:cBhvr>
                                      <p:to>
                                        <p:strVal val="visible"/>
                                      </p:to>
                                    </p:set>
                                    <p:animEffect transition="in" filter="dissolve">
                                      <p:cBhvr>
                                        <p:cTn id="20" dur="500"/>
                                        <p:tgtEl>
                                          <p:spTgt spid="9014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90147"/>
                                        </p:tgtEl>
                                        <p:attrNameLst>
                                          <p:attrName>style.visibility</p:attrName>
                                        </p:attrNameLst>
                                      </p:cBhvr>
                                      <p:to>
                                        <p:strVal val="visible"/>
                                      </p:to>
                                    </p:set>
                                    <p:animEffect transition="in" filter="dissolve">
                                      <p:cBhvr>
                                        <p:cTn id="25" dur="500"/>
                                        <p:tgtEl>
                                          <p:spTgt spid="9014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nodeType="clickEffect">
                                  <p:stCondLst>
                                    <p:cond delay="0"/>
                                  </p:stCondLst>
                                  <p:childTnLst>
                                    <p:set>
                                      <p:cBhvr>
                                        <p:cTn id="29" dur="1" fill="hold">
                                          <p:stCondLst>
                                            <p:cond delay="0"/>
                                          </p:stCondLst>
                                        </p:cTn>
                                        <p:tgtEl>
                                          <p:spTgt spid="90148"/>
                                        </p:tgtEl>
                                        <p:attrNameLst>
                                          <p:attrName>style.visibility</p:attrName>
                                        </p:attrNameLst>
                                      </p:cBhvr>
                                      <p:to>
                                        <p:strVal val="visible"/>
                                      </p:to>
                                    </p:set>
                                    <p:animEffect transition="in" filter="dissolve">
                                      <p:cBhvr>
                                        <p:cTn id="30" dur="500"/>
                                        <p:tgtEl>
                                          <p:spTgt spid="9014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nodeType="clickEffect">
                                  <p:stCondLst>
                                    <p:cond delay="0"/>
                                  </p:stCondLst>
                                  <p:childTnLst>
                                    <p:set>
                                      <p:cBhvr>
                                        <p:cTn id="34" dur="1" fill="hold">
                                          <p:stCondLst>
                                            <p:cond delay="0"/>
                                          </p:stCondLst>
                                        </p:cTn>
                                        <p:tgtEl>
                                          <p:spTgt spid="90149"/>
                                        </p:tgtEl>
                                        <p:attrNameLst>
                                          <p:attrName>style.visibility</p:attrName>
                                        </p:attrNameLst>
                                      </p:cBhvr>
                                      <p:to>
                                        <p:strVal val="visible"/>
                                      </p:to>
                                    </p:set>
                                    <p:animEffect transition="in" filter="dissolve">
                                      <p:cBhvr>
                                        <p:cTn id="35" dur="500"/>
                                        <p:tgtEl>
                                          <p:spTgt spid="9014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8" presetClass="entr" presetSubtype="6" fill="hold" grpId="0" nodeType="clickEffect">
                                  <p:stCondLst>
                                    <p:cond delay="0"/>
                                  </p:stCondLst>
                                  <p:childTnLst>
                                    <p:set>
                                      <p:cBhvr>
                                        <p:cTn id="39" dur="1" fill="hold">
                                          <p:stCondLst>
                                            <p:cond delay="0"/>
                                          </p:stCondLst>
                                        </p:cTn>
                                        <p:tgtEl>
                                          <p:spTgt spid="90150"/>
                                        </p:tgtEl>
                                        <p:attrNameLst>
                                          <p:attrName>style.visibility</p:attrName>
                                        </p:attrNameLst>
                                      </p:cBhvr>
                                      <p:to>
                                        <p:strVal val="visible"/>
                                      </p:to>
                                    </p:set>
                                    <p:animEffect transition="in" filter="strips(downRight)">
                                      <p:cBhvr>
                                        <p:cTn id="40" dur="500"/>
                                        <p:tgtEl>
                                          <p:spTgt spid="90150"/>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nodeType="clickEffect">
                                  <p:stCondLst>
                                    <p:cond delay="0"/>
                                  </p:stCondLst>
                                  <p:childTnLst>
                                    <p:set>
                                      <p:cBhvr>
                                        <p:cTn id="44" dur="1" fill="hold">
                                          <p:stCondLst>
                                            <p:cond delay="0"/>
                                          </p:stCondLst>
                                        </p:cTn>
                                        <p:tgtEl>
                                          <p:spTgt spid="90151"/>
                                        </p:tgtEl>
                                        <p:attrNameLst>
                                          <p:attrName>style.visibility</p:attrName>
                                        </p:attrNameLst>
                                      </p:cBhvr>
                                      <p:to>
                                        <p:strVal val="visible"/>
                                      </p:to>
                                    </p:set>
                                    <p:animEffect transition="in" filter="dissolve">
                                      <p:cBhvr>
                                        <p:cTn id="45" dur="500"/>
                                        <p:tgtEl>
                                          <p:spTgt spid="9015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9" presetClass="entr" presetSubtype="0" fill="hold" nodeType="clickEffect">
                                  <p:stCondLst>
                                    <p:cond delay="0"/>
                                  </p:stCondLst>
                                  <p:childTnLst>
                                    <p:set>
                                      <p:cBhvr>
                                        <p:cTn id="49" dur="1" fill="hold">
                                          <p:stCondLst>
                                            <p:cond delay="0"/>
                                          </p:stCondLst>
                                        </p:cTn>
                                        <p:tgtEl>
                                          <p:spTgt spid="90152"/>
                                        </p:tgtEl>
                                        <p:attrNameLst>
                                          <p:attrName>style.visibility</p:attrName>
                                        </p:attrNameLst>
                                      </p:cBhvr>
                                      <p:to>
                                        <p:strVal val="visible"/>
                                      </p:to>
                                    </p:set>
                                    <p:animEffect transition="in" filter="dissolve">
                                      <p:cBhvr>
                                        <p:cTn id="50" dur="500"/>
                                        <p:tgtEl>
                                          <p:spTgt spid="9015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9" presetClass="entr" presetSubtype="0" fill="hold" nodeType="clickEffect">
                                  <p:stCondLst>
                                    <p:cond delay="0"/>
                                  </p:stCondLst>
                                  <p:childTnLst>
                                    <p:set>
                                      <p:cBhvr>
                                        <p:cTn id="54" dur="1" fill="hold">
                                          <p:stCondLst>
                                            <p:cond delay="0"/>
                                          </p:stCondLst>
                                        </p:cTn>
                                        <p:tgtEl>
                                          <p:spTgt spid="90153"/>
                                        </p:tgtEl>
                                        <p:attrNameLst>
                                          <p:attrName>style.visibility</p:attrName>
                                        </p:attrNameLst>
                                      </p:cBhvr>
                                      <p:to>
                                        <p:strVal val="visible"/>
                                      </p:to>
                                    </p:set>
                                    <p:animEffect transition="in" filter="dissolve">
                                      <p:cBhvr>
                                        <p:cTn id="55" dur="500"/>
                                        <p:tgtEl>
                                          <p:spTgt spid="90153"/>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8" presetClass="entr" presetSubtype="6" fill="hold" grpId="0" nodeType="clickEffect">
                                  <p:stCondLst>
                                    <p:cond delay="0"/>
                                  </p:stCondLst>
                                  <p:childTnLst>
                                    <p:set>
                                      <p:cBhvr>
                                        <p:cTn id="59" dur="1" fill="hold">
                                          <p:stCondLst>
                                            <p:cond delay="0"/>
                                          </p:stCondLst>
                                        </p:cTn>
                                        <p:tgtEl>
                                          <p:spTgt spid="90154"/>
                                        </p:tgtEl>
                                        <p:attrNameLst>
                                          <p:attrName>style.visibility</p:attrName>
                                        </p:attrNameLst>
                                      </p:cBhvr>
                                      <p:to>
                                        <p:strVal val="visible"/>
                                      </p:to>
                                    </p:set>
                                    <p:animEffect transition="in" filter="strips(downRight)">
                                      <p:cBhvr>
                                        <p:cTn id="60" dur="500"/>
                                        <p:tgtEl>
                                          <p:spTgt spid="9015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8" presetClass="entr" presetSubtype="6" fill="hold" grpId="0" nodeType="clickEffect">
                                  <p:stCondLst>
                                    <p:cond delay="0"/>
                                  </p:stCondLst>
                                  <p:childTnLst>
                                    <p:set>
                                      <p:cBhvr>
                                        <p:cTn id="64" dur="1" fill="hold">
                                          <p:stCondLst>
                                            <p:cond delay="0"/>
                                          </p:stCondLst>
                                        </p:cTn>
                                        <p:tgtEl>
                                          <p:spTgt spid="90155"/>
                                        </p:tgtEl>
                                        <p:attrNameLst>
                                          <p:attrName>style.visibility</p:attrName>
                                        </p:attrNameLst>
                                      </p:cBhvr>
                                      <p:to>
                                        <p:strVal val="visible"/>
                                      </p:to>
                                    </p:set>
                                    <p:animEffect transition="in" filter="strips(downRight)">
                                      <p:cBhvr>
                                        <p:cTn id="65" dur="500"/>
                                        <p:tgtEl>
                                          <p:spTgt spid="90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24" grpId="0" animBg="1"/>
      <p:bldP spid="90126" grpId="0" animBg="1" autoUpdateAnimBg="0"/>
      <p:bldP spid="90145" grpId="0" autoUpdateAnimBg="0"/>
      <p:bldP spid="90146" grpId="0" autoUpdateAnimBg="0"/>
      <p:bldP spid="90150" grpId="0" autoUpdateAnimBg="0"/>
      <p:bldP spid="90154" grpId="0" autoUpdateAnimBg="0"/>
      <p:bldP spid="90155"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a:extLst>
              <a:ext uri="{FF2B5EF4-FFF2-40B4-BE49-F238E27FC236}">
                <a16:creationId xmlns:a16="http://schemas.microsoft.com/office/drawing/2014/main" id="{8102ED0A-8DB2-476A-8970-5985A58E6817}"/>
              </a:ext>
            </a:extLst>
          </p:cNvPr>
          <p:cNvSpPr>
            <a:spLocks noGrp="1" noChangeArrowheads="1"/>
          </p:cNvSpPr>
          <p:nvPr>
            <p:ph type="title"/>
          </p:nvPr>
        </p:nvSpPr>
        <p:spPr>
          <a:xfrm>
            <a:off x="1257300" y="174625"/>
            <a:ext cx="7429500" cy="739775"/>
          </a:xfrm>
        </p:spPr>
        <p:txBody>
          <a:bodyPr/>
          <a:lstStyle/>
          <a:p>
            <a:r>
              <a:rPr lang="en-US" altLang="en-US" sz="3200"/>
              <a:t>Heisenberg Uncertainty Principle -</a:t>
            </a:r>
          </a:p>
        </p:txBody>
      </p:sp>
      <p:sp>
        <p:nvSpPr>
          <p:cNvPr id="5125" name="Rectangle 3">
            <a:extLst>
              <a:ext uri="{FF2B5EF4-FFF2-40B4-BE49-F238E27FC236}">
                <a16:creationId xmlns:a16="http://schemas.microsoft.com/office/drawing/2014/main" id="{FA131577-323A-496C-A0F2-E7437A399302}"/>
              </a:ext>
            </a:extLst>
          </p:cNvPr>
          <p:cNvSpPr>
            <a:spLocks noGrp="1" noChangeArrowheads="1"/>
          </p:cNvSpPr>
          <p:nvPr>
            <p:ph type="body" idx="1"/>
          </p:nvPr>
        </p:nvSpPr>
        <p:spPr>
          <a:xfrm>
            <a:off x="457200" y="1285875"/>
            <a:ext cx="8229600" cy="4525963"/>
          </a:xfrm>
        </p:spPr>
        <p:txBody>
          <a:bodyPr/>
          <a:lstStyle/>
          <a:p>
            <a:pPr>
              <a:lnSpc>
                <a:spcPct val="80000"/>
              </a:lnSpc>
            </a:pPr>
            <a:r>
              <a:rPr lang="en-US" altLang="en-US" sz="2800"/>
              <a:t>One cannot unambiguously specify the values of particle's position and its momentum for a microscopic particle, i.e.</a:t>
            </a:r>
          </a:p>
          <a:p>
            <a:pPr>
              <a:lnSpc>
                <a:spcPct val="80000"/>
              </a:lnSpc>
            </a:pPr>
            <a:endParaRPr lang="en-US" altLang="en-US" sz="2800"/>
          </a:p>
          <a:p>
            <a:pPr>
              <a:lnSpc>
                <a:spcPct val="80000"/>
              </a:lnSpc>
            </a:pPr>
            <a:endParaRPr lang="en-US" altLang="en-US" sz="2800"/>
          </a:p>
          <a:p>
            <a:pPr>
              <a:lnSpc>
                <a:spcPct val="80000"/>
              </a:lnSpc>
            </a:pPr>
            <a:endParaRPr lang="en-US" altLang="en-US" sz="2800"/>
          </a:p>
          <a:p>
            <a:pPr algn="just">
              <a:lnSpc>
                <a:spcPct val="80000"/>
              </a:lnSpc>
            </a:pPr>
            <a:r>
              <a:rPr lang="en-US" altLang="en-US" sz="2800"/>
              <a:t>Position and momentum are, therefore, considered as incompatible variables.</a:t>
            </a:r>
          </a:p>
          <a:p>
            <a:pPr>
              <a:lnSpc>
                <a:spcPct val="80000"/>
              </a:lnSpc>
            </a:pPr>
            <a:r>
              <a:rPr lang="en-US" altLang="en-US" sz="2800">
                <a:cs typeface="Arial" panose="020B0604020202020204" pitchFamily="34" charset="0"/>
              </a:rPr>
              <a:t> </a:t>
            </a:r>
            <a:r>
              <a:rPr lang="en-US" altLang="en-US" sz="2800"/>
              <a:t>It is impossible to simultaneously describe with absolute accuracy the energy of a particle and the instant of  time the particle has this energy</a:t>
            </a:r>
          </a:p>
          <a:p>
            <a:pPr>
              <a:lnSpc>
                <a:spcPct val="80000"/>
              </a:lnSpc>
            </a:pPr>
            <a:endParaRPr lang="en-US" altLang="en-US" sz="2800"/>
          </a:p>
          <a:p>
            <a:pPr>
              <a:lnSpc>
                <a:spcPct val="80000"/>
              </a:lnSpc>
            </a:pPr>
            <a:endParaRPr lang="en-US" altLang="en-US" sz="2800"/>
          </a:p>
        </p:txBody>
      </p:sp>
      <p:sp>
        <p:nvSpPr>
          <p:cNvPr id="5126" name="Rectangle 5">
            <a:extLst>
              <a:ext uri="{FF2B5EF4-FFF2-40B4-BE49-F238E27FC236}">
                <a16:creationId xmlns:a16="http://schemas.microsoft.com/office/drawing/2014/main" id="{118AE500-83AD-4D43-8A4D-0D2A1D707983}"/>
              </a:ext>
            </a:extLst>
          </p:cNvPr>
          <p:cNvSpPr>
            <a:spLocks noChangeArrowheads="1"/>
          </p:cNvSpPr>
          <p:nvPr/>
        </p:nvSpPr>
        <p:spPr bwMode="auto">
          <a:xfrm>
            <a:off x="0" y="3276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graphicFrame>
        <p:nvGraphicFramePr>
          <p:cNvPr id="5122" name="Object 2">
            <a:extLst>
              <a:ext uri="{FF2B5EF4-FFF2-40B4-BE49-F238E27FC236}">
                <a16:creationId xmlns:a16="http://schemas.microsoft.com/office/drawing/2014/main" id="{B9E08B3F-5EF0-4FFF-9A84-49521490AFB3}"/>
              </a:ext>
            </a:extLst>
          </p:cNvPr>
          <p:cNvGraphicFramePr>
            <a:graphicFrameLocks noChangeAspect="1"/>
          </p:cNvGraphicFramePr>
          <p:nvPr/>
        </p:nvGraphicFramePr>
        <p:xfrm>
          <a:off x="2209800" y="2543175"/>
          <a:ext cx="3581400" cy="754063"/>
        </p:xfrm>
        <a:graphic>
          <a:graphicData uri="http://schemas.openxmlformats.org/presentationml/2006/ole">
            <mc:AlternateContent xmlns:mc="http://schemas.openxmlformats.org/markup-compatibility/2006">
              <mc:Choice xmlns:v="urn:schemas-microsoft-com:vml" Requires="v">
                <p:oleObj name="Equation" r:id="rId2" imgW="1447172" imgH="304668" progId="Equation.DSMT4">
                  <p:embed/>
                </p:oleObj>
              </mc:Choice>
              <mc:Fallback>
                <p:oleObj name="Equation" r:id="rId2" imgW="1447172" imgH="304668"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543175"/>
                        <a:ext cx="3581400" cy="754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3">
            <a:extLst>
              <a:ext uri="{FF2B5EF4-FFF2-40B4-BE49-F238E27FC236}">
                <a16:creationId xmlns:a16="http://schemas.microsoft.com/office/drawing/2014/main" id="{A9DB0CEB-5CEA-46C1-A5BB-67AEC63AF2E3}"/>
              </a:ext>
            </a:extLst>
          </p:cNvPr>
          <p:cNvGraphicFramePr>
            <a:graphicFrameLocks noChangeAspect="1"/>
          </p:cNvGraphicFramePr>
          <p:nvPr/>
        </p:nvGraphicFramePr>
        <p:xfrm>
          <a:off x="2559050" y="5683250"/>
          <a:ext cx="1663700" cy="457200"/>
        </p:xfrm>
        <a:graphic>
          <a:graphicData uri="http://schemas.openxmlformats.org/presentationml/2006/ole">
            <mc:AlternateContent xmlns:mc="http://schemas.openxmlformats.org/markup-compatibility/2006">
              <mc:Choice xmlns:v="urn:schemas-microsoft-com:vml" Requires="v">
                <p:oleObj name="Equation" r:id="rId4" imgW="647419" imgH="177723" progId="Equation.3">
                  <p:embed/>
                </p:oleObj>
              </mc:Choice>
              <mc:Fallback>
                <p:oleObj name="Equation" r:id="rId4" imgW="647419" imgH="177723"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9050" y="5683250"/>
                        <a:ext cx="16637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a:extLst>
              <a:ext uri="{FF2B5EF4-FFF2-40B4-BE49-F238E27FC236}">
                <a16:creationId xmlns:a16="http://schemas.microsoft.com/office/drawing/2014/main" id="{BD5D15FE-8FCF-4EE4-9CF5-36F5999DA19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7578CB-3330-44B3-844A-C10EDF4D867A}" type="slidenum">
              <a:rPr lang="en-US" altLang="en-US"/>
              <a:pPr/>
              <a:t>15</a:t>
            </a:fld>
            <a:endParaRPr lang="en-US" altLang="en-US"/>
          </a:p>
        </p:txBody>
      </p:sp>
      <p:sp>
        <p:nvSpPr>
          <p:cNvPr id="16387" name="TextBox 8">
            <a:extLst>
              <a:ext uri="{FF2B5EF4-FFF2-40B4-BE49-F238E27FC236}">
                <a16:creationId xmlns:a16="http://schemas.microsoft.com/office/drawing/2014/main" id="{466D633E-9E2C-4D5A-BE0D-F8860765939E}"/>
              </a:ext>
            </a:extLst>
          </p:cNvPr>
          <p:cNvSpPr txBox="1">
            <a:spLocks noChangeArrowheads="1"/>
          </p:cNvSpPr>
          <p:nvPr/>
        </p:nvSpPr>
        <p:spPr bwMode="auto">
          <a:xfrm>
            <a:off x="361950" y="220663"/>
            <a:ext cx="82169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000">
                <a:solidFill>
                  <a:srgbClr val="0033CC"/>
                </a:solidFill>
              </a:rPr>
              <a:t>The Heisenberg uncertainty principle applies to electrons and states that we can not determine the exact position of an electron. Instead, we could determine the probability of finding an electron at a particular position.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a:extLst>
              <a:ext uri="{FF2B5EF4-FFF2-40B4-BE49-F238E27FC236}">
                <a16:creationId xmlns:a16="http://schemas.microsoft.com/office/drawing/2014/main" id="{2C9E20F9-7A90-48BE-A293-A549614F668B}"/>
              </a:ext>
            </a:extLst>
          </p:cNvPr>
          <p:cNvSpPr txBox="1">
            <a:spLocks noGrp="1" noChangeArrowheads="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44C17C77-B42E-4F78-B634-426AB777887E}" type="slidenum">
              <a:rPr lang="en-US" altLang="en-US" sz="1400"/>
              <a:pPr algn="r" eaLnBrk="1" hangingPunct="1"/>
              <a:t>2</a:t>
            </a:fld>
            <a:endParaRPr lang="en-US" altLang="en-US" sz="1400"/>
          </a:p>
        </p:txBody>
      </p:sp>
      <p:sp>
        <p:nvSpPr>
          <p:cNvPr id="8195" name="Text Box 4">
            <a:extLst>
              <a:ext uri="{FF2B5EF4-FFF2-40B4-BE49-F238E27FC236}">
                <a16:creationId xmlns:a16="http://schemas.microsoft.com/office/drawing/2014/main" id="{0820645F-7EE4-406D-9631-A8C54AD8E4E1}"/>
              </a:ext>
            </a:extLst>
          </p:cNvPr>
          <p:cNvSpPr txBox="1">
            <a:spLocks noChangeArrowheads="1"/>
          </p:cNvSpPr>
          <p:nvPr/>
        </p:nvSpPr>
        <p:spPr bwMode="auto">
          <a:xfrm>
            <a:off x="279400" y="330200"/>
            <a:ext cx="86487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200">
                <a:solidFill>
                  <a:srgbClr val="CC0000"/>
                </a:solidFill>
              </a:rPr>
              <a:t>Classical Mechanics and Quantum Mechanics</a:t>
            </a:r>
          </a:p>
        </p:txBody>
      </p:sp>
      <p:grpSp>
        <p:nvGrpSpPr>
          <p:cNvPr id="8196" name="Group 13">
            <a:extLst>
              <a:ext uri="{FF2B5EF4-FFF2-40B4-BE49-F238E27FC236}">
                <a16:creationId xmlns:a16="http://schemas.microsoft.com/office/drawing/2014/main" id="{FEC14D0E-9415-4A3E-A986-73BA8F82E54F}"/>
              </a:ext>
            </a:extLst>
          </p:cNvPr>
          <p:cNvGrpSpPr>
            <a:grpSpLocks/>
          </p:cNvGrpSpPr>
          <p:nvPr/>
        </p:nvGrpSpPr>
        <p:grpSpPr bwMode="auto">
          <a:xfrm>
            <a:off x="442913" y="928688"/>
            <a:ext cx="8716962" cy="1957387"/>
            <a:chOff x="1448" y="540"/>
            <a:chExt cx="3204" cy="1233"/>
          </a:xfrm>
        </p:grpSpPr>
        <p:sp>
          <p:nvSpPr>
            <p:cNvPr id="8205" name="AutoShape 10">
              <a:extLst>
                <a:ext uri="{FF2B5EF4-FFF2-40B4-BE49-F238E27FC236}">
                  <a16:creationId xmlns:a16="http://schemas.microsoft.com/office/drawing/2014/main" id="{EEBE4887-4B19-445C-A6F8-025DDE2BBD5A}"/>
                </a:ext>
              </a:extLst>
            </p:cNvPr>
            <p:cNvSpPr>
              <a:spLocks noChangeArrowheads="1"/>
            </p:cNvSpPr>
            <p:nvPr/>
          </p:nvSpPr>
          <p:spPr bwMode="auto">
            <a:xfrm>
              <a:off x="1448" y="630"/>
              <a:ext cx="3088" cy="1143"/>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206" name="Text Box 11">
              <a:extLst>
                <a:ext uri="{FF2B5EF4-FFF2-40B4-BE49-F238E27FC236}">
                  <a16:creationId xmlns:a16="http://schemas.microsoft.com/office/drawing/2014/main" id="{6797EE02-381E-4073-BA24-5F89CC965819}"/>
                </a:ext>
              </a:extLst>
            </p:cNvPr>
            <p:cNvSpPr txBox="1">
              <a:spLocks noChangeArrowheads="1"/>
            </p:cNvSpPr>
            <p:nvPr/>
          </p:nvSpPr>
          <p:spPr bwMode="auto">
            <a:xfrm>
              <a:off x="1448" y="540"/>
              <a:ext cx="3204" cy="1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sz="2300">
                <a:solidFill>
                  <a:srgbClr val="0000FF"/>
                </a:solidFill>
              </a:endParaRPr>
            </a:p>
            <a:p>
              <a:pPr eaLnBrk="1" hangingPunct="1">
                <a:spcBef>
                  <a:spcPct val="50000"/>
                </a:spcBef>
              </a:pPr>
              <a:r>
                <a:rPr lang="en-US" altLang="en-US" sz="2300">
                  <a:solidFill>
                    <a:srgbClr val="0000FF"/>
                  </a:solidFill>
                </a:rPr>
                <a:t>Mechanics:</a:t>
              </a:r>
              <a:r>
                <a:rPr lang="en-US" altLang="en-US" sz="2300"/>
                <a:t> is the study of the dynamics of a particle. We may predict the momentum, position, and velocity of a particle when subjected to forces or displacements </a:t>
              </a:r>
            </a:p>
          </p:txBody>
        </p:sp>
      </p:grpSp>
      <p:sp>
        <p:nvSpPr>
          <p:cNvPr id="8197" name="AutoShape 12">
            <a:extLst>
              <a:ext uri="{FF2B5EF4-FFF2-40B4-BE49-F238E27FC236}">
                <a16:creationId xmlns:a16="http://schemas.microsoft.com/office/drawing/2014/main" id="{1221037C-1DB7-4FAE-A631-B59684E9A55F}"/>
              </a:ext>
            </a:extLst>
          </p:cNvPr>
          <p:cNvSpPr>
            <a:spLocks noChangeArrowheads="1"/>
          </p:cNvSpPr>
          <p:nvPr/>
        </p:nvSpPr>
        <p:spPr bwMode="auto">
          <a:xfrm>
            <a:off x="4743450" y="2857500"/>
            <a:ext cx="311150" cy="708025"/>
          </a:xfrm>
          <a:prstGeom prst="downArrow">
            <a:avLst>
              <a:gd name="adj1" fmla="val 50000"/>
              <a:gd name="adj2" fmla="val 64810"/>
            </a:avLst>
          </a:prstGeom>
          <a:solidFill>
            <a:schemeClr val="accent1"/>
          </a:solidFill>
          <a:ln w="9525">
            <a:solidFill>
              <a:schemeClr val="tx1"/>
            </a:solidFill>
            <a:miter lim="800000"/>
            <a:headEnd/>
            <a:tailEnd/>
          </a:ln>
        </p:spPr>
        <p:txBody>
          <a:bodyPr vert="eaVert"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8198" name="Group 18">
            <a:extLst>
              <a:ext uri="{FF2B5EF4-FFF2-40B4-BE49-F238E27FC236}">
                <a16:creationId xmlns:a16="http://schemas.microsoft.com/office/drawing/2014/main" id="{F945FA58-234F-4B92-96B6-0688E6C0C8EE}"/>
              </a:ext>
            </a:extLst>
          </p:cNvPr>
          <p:cNvGrpSpPr>
            <a:grpSpLocks/>
          </p:cNvGrpSpPr>
          <p:nvPr/>
        </p:nvGrpSpPr>
        <p:grpSpPr bwMode="auto">
          <a:xfrm>
            <a:off x="271463" y="4025900"/>
            <a:ext cx="4514850" cy="2582863"/>
            <a:chOff x="368" y="2536"/>
            <a:chExt cx="2440" cy="1627"/>
          </a:xfrm>
        </p:grpSpPr>
        <p:sp>
          <p:nvSpPr>
            <p:cNvPr id="8203" name="AutoShape 15">
              <a:extLst>
                <a:ext uri="{FF2B5EF4-FFF2-40B4-BE49-F238E27FC236}">
                  <a16:creationId xmlns:a16="http://schemas.microsoft.com/office/drawing/2014/main" id="{2E4C48A6-A38D-4503-B5EF-13F12FD26E8E}"/>
                </a:ext>
              </a:extLst>
            </p:cNvPr>
            <p:cNvSpPr>
              <a:spLocks noChangeArrowheads="1"/>
            </p:cNvSpPr>
            <p:nvPr/>
          </p:nvSpPr>
          <p:spPr bwMode="auto">
            <a:xfrm>
              <a:off x="368" y="2536"/>
              <a:ext cx="2440" cy="1541"/>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204" name="Text Box 16">
              <a:extLst>
                <a:ext uri="{FF2B5EF4-FFF2-40B4-BE49-F238E27FC236}">
                  <a16:creationId xmlns:a16="http://schemas.microsoft.com/office/drawing/2014/main" id="{7A450B85-A2C3-4679-A1A4-4EC58400BB13}"/>
                </a:ext>
              </a:extLst>
            </p:cNvPr>
            <p:cNvSpPr txBox="1">
              <a:spLocks noChangeArrowheads="1"/>
            </p:cNvSpPr>
            <p:nvPr/>
          </p:nvSpPr>
          <p:spPr bwMode="auto">
            <a:xfrm>
              <a:off x="431" y="2593"/>
              <a:ext cx="2339" cy="1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solidFill>
                    <a:srgbClr val="0000FF"/>
                  </a:solidFill>
                </a:rPr>
                <a:t>Classical Mechanics:</a:t>
              </a:r>
              <a:r>
                <a:rPr lang="en-US" altLang="en-US" sz="2400"/>
                <a:t> describing the motion of </a:t>
              </a:r>
              <a:r>
                <a:rPr lang="en-US" altLang="en-US" sz="2400">
                  <a:solidFill>
                    <a:srgbClr val="990000"/>
                  </a:solidFill>
                </a:rPr>
                <a:t>macroscopic</a:t>
              </a:r>
              <a:r>
                <a:rPr lang="en-US" altLang="en-US" sz="2400"/>
                <a:t> objects.</a:t>
              </a:r>
            </a:p>
            <a:p>
              <a:pPr eaLnBrk="1" hangingPunct="1">
                <a:spcBef>
                  <a:spcPct val="50000"/>
                </a:spcBef>
              </a:pPr>
              <a:r>
                <a:rPr lang="en-US" altLang="en-US" sz="2400">
                  <a:solidFill>
                    <a:srgbClr val="990000"/>
                  </a:solidFill>
                </a:rPr>
                <a:t>Macroscopic: </a:t>
              </a:r>
              <a:r>
                <a:rPr lang="en-US" altLang="en-US" sz="2400"/>
                <a:t>measurable or observable by naked eyes</a:t>
              </a:r>
            </a:p>
          </p:txBody>
        </p:sp>
      </p:grpSp>
      <p:sp>
        <p:nvSpPr>
          <p:cNvPr id="8199" name="AutoShape 17">
            <a:extLst>
              <a:ext uri="{FF2B5EF4-FFF2-40B4-BE49-F238E27FC236}">
                <a16:creationId xmlns:a16="http://schemas.microsoft.com/office/drawing/2014/main" id="{A1DC3C6F-51E8-40D0-A4C0-DA014072E0C3}"/>
              </a:ext>
            </a:extLst>
          </p:cNvPr>
          <p:cNvSpPr>
            <a:spLocks/>
          </p:cNvSpPr>
          <p:nvPr/>
        </p:nvSpPr>
        <p:spPr bwMode="auto">
          <a:xfrm rot="5400000">
            <a:off x="4692650" y="1212850"/>
            <a:ext cx="355600" cy="4711700"/>
          </a:xfrm>
          <a:prstGeom prst="leftBrace">
            <a:avLst>
              <a:gd name="adj1" fmla="val 110417"/>
              <a:gd name="adj2" fmla="val 50000"/>
            </a:avLst>
          </a:pr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8200" name="Group 19">
            <a:extLst>
              <a:ext uri="{FF2B5EF4-FFF2-40B4-BE49-F238E27FC236}">
                <a16:creationId xmlns:a16="http://schemas.microsoft.com/office/drawing/2014/main" id="{7C91D654-FD90-4FA0-80C9-EE90E1AC09CD}"/>
              </a:ext>
            </a:extLst>
          </p:cNvPr>
          <p:cNvGrpSpPr>
            <a:grpSpLocks/>
          </p:cNvGrpSpPr>
          <p:nvPr/>
        </p:nvGrpSpPr>
        <p:grpSpPr bwMode="auto">
          <a:xfrm>
            <a:off x="4854575" y="4000500"/>
            <a:ext cx="3873500" cy="2857500"/>
            <a:chOff x="368" y="2536"/>
            <a:chExt cx="2440" cy="1046"/>
          </a:xfrm>
        </p:grpSpPr>
        <p:sp>
          <p:nvSpPr>
            <p:cNvPr id="8201" name="AutoShape 20">
              <a:extLst>
                <a:ext uri="{FF2B5EF4-FFF2-40B4-BE49-F238E27FC236}">
                  <a16:creationId xmlns:a16="http://schemas.microsoft.com/office/drawing/2014/main" id="{2C8E9AB9-1935-4E9E-8114-A2E2DFCD44B0}"/>
                </a:ext>
              </a:extLst>
            </p:cNvPr>
            <p:cNvSpPr>
              <a:spLocks noChangeArrowheads="1"/>
            </p:cNvSpPr>
            <p:nvPr/>
          </p:nvSpPr>
          <p:spPr bwMode="auto">
            <a:xfrm>
              <a:off x="368" y="2536"/>
              <a:ext cx="2440" cy="97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202" name="Text Box 21">
              <a:extLst>
                <a:ext uri="{FF2B5EF4-FFF2-40B4-BE49-F238E27FC236}">
                  <a16:creationId xmlns:a16="http://schemas.microsoft.com/office/drawing/2014/main" id="{595B72A3-55E8-4230-AB28-F0E79DC61848}"/>
                </a:ext>
              </a:extLst>
            </p:cNvPr>
            <p:cNvSpPr txBox="1">
              <a:spLocks noChangeArrowheads="1"/>
            </p:cNvSpPr>
            <p:nvPr/>
          </p:nvSpPr>
          <p:spPr bwMode="auto">
            <a:xfrm>
              <a:off x="431" y="2593"/>
              <a:ext cx="2339" cy="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solidFill>
                    <a:srgbClr val="0000FF"/>
                  </a:solidFill>
                </a:rPr>
                <a:t>Quantum Mechanics:</a:t>
              </a:r>
              <a:r>
                <a:rPr lang="en-US" altLang="en-US" sz="2400"/>
                <a:t> describing behavior of systems at atomic length scales and smaller .</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6">
            <a:extLst>
              <a:ext uri="{FF2B5EF4-FFF2-40B4-BE49-F238E27FC236}">
                <a16:creationId xmlns:a16="http://schemas.microsoft.com/office/drawing/2014/main" id="{9C39227F-61BB-4E8F-B30B-797086475C9A}"/>
              </a:ext>
            </a:extLst>
          </p:cNvPr>
          <p:cNvSpPr txBox="1">
            <a:spLocks noGrp="1" noChangeArrowheads="1"/>
          </p:cNvSpPr>
          <p:nvPr/>
        </p:nvSpPr>
        <p:spPr bwMode="auto">
          <a:xfrm>
            <a:off x="65532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AED6FA17-8E97-4F93-BF6C-15C2232F743C}" type="slidenum">
              <a:rPr lang="en-US" altLang="en-US" sz="1400"/>
              <a:pPr algn="r" eaLnBrk="1" hangingPunct="1"/>
              <a:t>3</a:t>
            </a:fld>
            <a:endParaRPr lang="en-US" altLang="en-US" sz="1400"/>
          </a:p>
        </p:txBody>
      </p:sp>
      <p:sp>
        <p:nvSpPr>
          <p:cNvPr id="9219" name="Slide Number Placeholder 4">
            <a:extLst>
              <a:ext uri="{FF2B5EF4-FFF2-40B4-BE49-F238E27FC236}">
                <a16:creationId xmlns:a16="http://schemas.microsoft.com/office/drawing/2014/main" id="{D9B176CE-054E-4F8E-9703-02E7FFDE9E82}"/>
              </a:ext>
            </a:extLst>
          </p:cNvPr>
          <p:cNvSpPr txBox="1">
            <a:spLocks noGrp="1"/>
          </p:cNvSpPr>
          <p:nvPr/>
        </p:nvSpPr>
        <p:spPr bwMode="auto">
          <a:xfrm>
            <a:off x="6553200" y="6381750"/>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0CE343A4-4059-4419-8A3B-867349C977BF}" type="slidenum">
              <a:rPr lang="en-US" altLang="en-US" sz="1400"/>
              <a:pPr algn="r" eaLnBrk="1" hangingPunct="1"/>
              <a:t>3</a:t>
            </a:fld>
            <a:endParaRPr lang="en-US" altLang="en-US" sz="1400"/>
          </a:p>
        </p:txBody>
      </p:sp>
      <p:sp>
        <p:nvSpPr>
          <p:cNvPr id="9220" name="Rectangle 31">
            <a:extLst>
              <a:ext uri="{FF2B5EF4-FFF2-40B4-BE49-F238E27FC236}">
                <a16:creationId xmlns:a16="http://schemas.microsoft.com/office/drawing/2014/main" id="{B4503B3C-7885-45EC-B535-C6631D282997}"/>
              </a:ext>
            </a:extLst>
          </p:cNvPr>
          <p:cNvSpPr>
            <a:spLocks noChangeArrowheads="1"/>
          </p:cNvSpPr>
          <p:nvPr/>
        </p:nvSpPr>
        <p:spPr bwMode="auto">
          <a:xfrm>
            <a:off x="285750" y="184150"/>
            <a:ext cx="8543925"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400"/>
              <a:t>In classical mechanics, events (in general) are continuous, which is to say they move in smooth, orderly and predicable patterns. Projectile motion is a good example of classical mechanics. Or the colors or the rainbow, where frequencies progress continuously from red through violet.</a:t>
            </a:r>
          </a:p>
        </p:txBody>
      </p:sp>
      <p:sp>
        <p:nvSpPr>
          <p:cNvPr id="9221" name="Rectangle 32">
            <a:extLst>
              <a:ext uri="{FF2B5EF4-FFF2-40B4-BE49-F238E27FC236}">
                <a16:creationId xmlns:a16="http://schemas.microsoft.com/office/drawing/2014/main" id="{F1E9438D-0E1A-42C2-8CE3-7D6C99465ABF}"/>
              </a:ext>
            </a:extLst>
          </p:cNvPr>
          <p:cNvSpPr>
            <a:spLocks noChangeArrowheads="1"/>
          </p:cNvSpPr>
          <p:nvPr/>
        </p:nvSpPr>
        <p:spPr bwMode="auto">
          <a:xfrm>
            <a:off x="314325" y="2462213"/>
            <a:ext cx="825817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en-US" sz="2400"/>
              <a:t>In quantum mechanics, events (in particular) are unpredictable, which is to say "jumps" occur that involve seemingly random transitions between states: hence the term "quantum leaps". Electrons, for example, transition between energy levels in an atom by making quantum leaps from one level to the next.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3">
            <a:extLst>
              <a:ext uri="{FF2B5EF4-FFF2-40B4-BE49-F238E27FC236}">
                <a16:creationId xmlns:a16="http://schemas.microsoft.com/office/drawing/2014/main" id="{7BE94292-1CDF-4A48-9BB1-CC028268F940}"/>
              </a:ext>
            </a:extLst>
          </p:cNvPr>
          <p:cNvSpPr>
            <a:spLocks noChangeAspect="1" noChangeArrowheads="1"/>
          </p:cNvSpPr>
          <p:nvPr>
            <p:ph type="body" idx="1"/>
          </p:nvPr>
        </p:nvSpPr>
        <p:spPr>
          <a:xfrm>
            <a:off x="0" y="385763"/>
            <a:ext cx="8929688" cy="6472237"/>
          </a:xfrm>
        </p:spPr>
        <p:txBody>
          <a:bodyPr/>
          <a:lstStyle/>
          <a:p>
            <a:pPr algn="just">
              <a:lnSpc>
                <a:spcPct val="150000"/>
              </a:lnSpc>
            </a:pPr>
            <a:r>
              <a:rPr lang="en-US" altLang="en-US" sz="2400">
                <a:solidFill>
                  <a:srgbClr val="FF0000"/>
                </a:solidFill>
              </a:rPr>
              <a:t>Classical mechanics </a:t>
            </a:r>
            <a:r>
              <a:rPr lang="en-US" altLang="en-US" sz="2400"/>
              <a:t>(Newton's mechanics) and Maxwell's equations (electromagnetics theory) can </a:t>
            </a:r>
            <a:r>
              <a:rPr lang="en-US" altLang="en-US" sz="2400">
                <a:solidFill>
                  <a:srgbClr val="FF0000"/>
                </a:solidFill>
              </a:rPr>
              <a:t>explain MACROSCOPIC phenomena </a:t>
            </a:r>
            <a:r>
              <a:rPr lang="en-US" altLang="en-US" sz="2400"/>
              <a:t>such as motion of rockets.</a:t>
            </a:r>
          </a:p>
          <a:p>
            <a:pPr>
              <a:lnSpc>
                <a:spcPct val="150000"/>
              </a:lnSpc>
            </a:pPr>
            <a:r>
              <a:rPr lang="en-US" altLang="en-US" sz="2400"/>
              <a:t>Quantum mechanics is used to explain microscopic phenomena such as photon-atom scattering and flow of the electrons in a semiconductor.</a:t>
            </a:r>
          </a:p>
          <a:p>
            <a:pPr>
              <a:lnSpc>
                <a:spcPct val="150000"/>
              </a:lnSpc>
            </a:pPr>
            <a:r>
              <a:rPr lang="en-US" altLang="en-US" sz="2400"/>
              <a:t>The differences between the classical and quantum mechanics can be understood by examining both</a:t>
            </a:r>
          </a:p>
          <a:p>
            <a:pPr lvl="1">
              <a:lnSpc>
                <a:spcPct val="150000"/>
              </a:lnSpc>
            </a:pPr>
            <a:r>
              <a:rPr lang="en-US" altLang="en-US" sz="2400"/>
              <a:t>The classical point of view</a:t>
            </a:r>
          </a:p>
          <a:p>
            <a:pPr lvl="1">
              <a:lnSpc>
                <a:spcPct val="150000"/>
              </a:lnSpc>
            </a:pPr>
            <a:r>
              <a:rPr lang="en-US" altLang="en-US" sz="2400"/>
              <a:t>The quantum point of view</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18032A8-9AA7-44C3-9077-BEE61EC46FF8}"/>
              </a:ext>
            </a:extLst>
          </p:cNvPr>
          <p:cNvSpPr>
            <a:spLocks noGrp="1" noChangeArrowheads="1"/>
          </p:cNvSpPr>
          <p:nvPr>
            <p:ph type="title"/>
          </p:nvPr>
        </p:nvSpPr>
        <p:spPr>
          <a:xfrm>
            <a:off x="457200" y="174625"/>
            <a:ext cx="8229600" cy="725488"/>
          </a:xfrm>
        </p:spPr>
        <p:txBody>
          <a:bodyPr/>
          <a:lstStyle/>
          <a:p>
            <a:r>
              <a:rPr lang="en-US" altLang="en-US" sz="3200">
                <a:solidFill>
                  <a:srgbClr val="FF0000"/>
                </a:solidFill>
              </a:rPr>
              <a:t>Classical Point of View </a:t>
            </a:r>
            <a:r>
              <a:rPr lang="en-US" altLang="en-US" sz="3200"/>
              <a:t>-</a:t>
            </a:r>
          </a:p>
        </p:txBody>
      </p:sp>
      <p:sp>
        <p:nvSpPr>
          <p:cNvPr id="11267" name="Rectangle 3">
            <a:extLst>
              <a:ext uri="{FF2B5EF4-FFF2-40B4-BE49-F238E27FC236}">
                <a16:creationId xmlns:a16="http://schemas.microsoft.com/office/drawing/2014/main" id="{5BC1A99F-4ADB-4266-BA84-9EBADEE29125}"/>
              </a:ext>
            </a:extLst>
          </p:cNvPr>
          <p:cNvSpPr>
            <a:spLocks noGrp="1" noChangeArrowheads="1"/>
          </p:cNvSpPr>
          <p:nvPr>
            <p:ph type="body" idx="1"/>
          </p:nvPr>
        </p:nvSpPr>
        <p:spPr>
          <a:xfrm>
            <a:off x="457200" y="1085850"/>
            <a:ext cx="8229600" cy="5343525"/>
          </a:xfrm>
        </p:spPr>
        <p:txBody>
          <a:bodyPr/>
          <a:lstStyle/>
          <a:p>
            <a:pPr algn="just">
              <a:lnSpc>
                <a:spcPct val="150000"/>
              </a:lnSpc>
            </a:pPr>
            <a:r>
              <a:rPr lang="en-US" altLang="en-US" sz="2000"/>
              <a:t>In Newtonian mechanics, the laws are written in terms of PARTICLE TRAJECTORIES.  </a:t>
            </a:r>
          </a:p>
          <a:p>
            <a:pPr algn="just">
              <a:lnSpc>
                <a:spcPct val="150000"/>
              </a:lnSpc>
            </a:pPr>
            <a:r>
              <a:rPr lang="en-US" altLang="en-US" sz="2000"/>
              <a:t>A PARTICLE is an indivisible mass point object that has a variety of properties that can be measured, which we call observables.  The observables specify the state of the particle (position and momentum).</a:t>
            </a:r>
          </a:p>
          <a:p>
            <a:pPr algn="just">
              <a:lnSpc>
                <a:spcPct val="150000"/>
              </a:lnSpc>
            </a:pPr>
            <a:r>
              <a:rPr lang="en-US" altLang="en-US" sz="2000"/>
              <a:t>A SYSTEM is a collection of particles, which interact among themselves via internal forces, and can also interact with the outside world via external forces. The STATE OF A SYSTEM is a collection of the states of the particles that comprise the system.</a:t>
            </a:r>
          </a:p>
          <a:p>
            <a:pPr algn="just">
              <a:lnSpc>
                <a:spcPct val="150000"/>
              </a:lnSpc>
            </a:pPr>
            <a:r>
              <a:rPr lang="en-US" altLang="en-US" sz="2000"/>
              <a:t>All properties of a particle can be known to infinite precision.</a:t>
            </a:r>
            <a:endParaRPr lang="en-US" altLang="en-US" sz="2000" b="1"/>
          </a:p>
          <a:p>
            <a:pPr algn="just">
              <a:lnSpc>
                <a:spcPct val="150000"/>
              </a:lnSpc>
              <a:buFontTx/>
              <a:buNone/>
            </a:pPr>
            <a:endParaRPr lang="en-US" altLang="en-US" sz="20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F0175D7-FFBE-4C80-B7E4-7F86CC7E6653}"/>
              </a:ext>
            </a:extLst>
          </p:cNvPr>
          <p:cNvSpPr>
            <a:spLocks noGrp="1" noChangeArrowheads="1"/>
          </p:cNvSpPr>
          <p:nvPr>
            <p:ph type="title"/>
          </p:nvPr>
        </p:nvSpPr>
        <p:spPr>
          <a:xfrm>
            <a:off x="457200" y="188913"/>
            <a:ext cx="8229600" cy="511175"/>
          </a:xfrm>
        </p:spPr>
        <p:txBody>
          <a:bodyPr/>
          <a:lstStyle/>
          <a:p>
            <a:r>
              <a:rPr lang="en-US" altLang="en-US" sz="3200">
                <a:solidFill>
                  <a:srgbClr val="FF0000"/>
                </a:solidFill>
              </a:rPr>
              <a:t>Quantum Point of View </a:t>
            </a:r>
            <a:r>
              <a:rPr lang="en-US" altLang="en-US" sz="3200"/>
              <a:t>-</a:t>
            </a:r>
          </a:p>
        </p:txBody>
      </p:sp>
      <p:sp>
        <p:nvSpPr>
          <p:cNvPr id="12291" name="Rectangle 3">
            <a:extLst>
              <a:ext uri="{FF2B5EF4-FFF2-40B4-BE49-F238E27FC236}">
                <a16:creationId xmlns:a16="http://schemas.microsoft.com/office/drawing/2014/main" id="{A14E56DE-18C3-412B-B4D2-3C126FD19309}"/>
              </a:ext>
            </a:extLst>
          </p:cNvPr>
          <p:cNvSpPr>
            <a:spLocks noGrp="1" noChangeArrowheads="1"/>
          </p:cNvSpPr>
          <p:nvPr>
            <p:ph type="body" idx="1"/>
          </p:nvPr>
        </p:nvSpPr>
        <p:spPr>
          <a:xfrm>
            <a:off x="457200" y="871538"/>
            <a:ext cx="8229600" cy="5986462"/>
          </a:xfrm>
        </p:spPr>
        <p:txBody>
          <a:bodyPr/>
          <a:lstStyle/>
          <a:p>
            <a:pPr algn="just">
              <a:lnSpc>
                <a:spcPct val="150000"/>
              </a:lnSpc>
            </a:pPr>
            <a:r>
              <a:rPr lang="en-US" altLang="en-US" sz="2400"/>
              <a:t>Quantum particles can act as both particles and waves </a:t>
            </a:r>
            <a:r>
              <a:rPr lang="en-US" altLang="en-US" sz="2400">
                <a:sym typeface="Wingdings" panose="05000000000000000000" pitchFamily="2" charset="2"/>
              </a:rPr>
              <a:t></a:t>
            </a:r>
            <a:r>
              <a:rPr lang="en-US" altLang="en-US" sz="2400"/>
              <a:t> WAVE-PARTICLE DUALITY</a:t>
            </a:r>
          </a:p>
          <a:p>
            <a:pPr algn="just">
              <a:lnSpc>
                <a:spcPct val="150000"/>
              </a:lnSpc>
            </a:pPr>
            <a:r>
              <a:rPr lang="en-US" altLang="en-US" sz="2400"/>
              <a:t>Quantum mechanics uses the language of  PROBABILITY theory  (random chance)</a:t>
            </a:r>
          </a:p>
          <a:p>
            <a:pPr algn="just">
              <a:lnSpc>
                <a:spcPct val="150000"/>
              </a:lnSpc>
            </a:pPr>
            <a:r>
              <a:rPr lang="en-US" altLang="en-US" sz="2400"/>
              <a:t>An observer cannot observe a microscopic system without altering some of its properties. Neither one can predict how the state of the system will change.</a:t>
            </a:r>
          </a:p>
          <a:p>
            <a:pPr algn="just">
              <a:lnSpc>
                <a:spcPct val="150000"/>
              </a:lnSpc>
            </a:pPr>
            <a:r>
              <a:rPr lang="en-US" altLang="en-US" sz="2400"/>
              <a:t>QUANTIZATION of energy is yet another property of "microscopic" particles.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1">
            <a:extLst>
              <a:ext uri="{FF2B5EF4-FFF2-40B4-BE49-F238E27FC236}">
                <a16:creationId xmlns:a16="http://schemas.microsoft.com/office/drawing/2014/main" id="{30460E8D-04A4-4A7B-84CE-BF3C34D43F1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517C977-5303-47B9-8195-4E6BDE551670}" type="slidenum">
              <a:rPr lang="en-US" altLang="en-US"/>
              <a:pPr/>
              <a:t>7</a:t>
            </a:fld>
            <a:endParaRPr lang="en-US" altLang="en-US"/>
          </a:p>
        </p:txBody>
      </p:sp>
      <p:sp>
        <p:nvSpPr>
          <p:cNvPr id="13315" name="Rectangle 1">
            <a:extLst>
              <a:ext uri="{FF2B5EF4-FFF2-40B4-BE49-F238E27FC236}">
                <a16:creationId xmlns:a16="http://schemas.microsoft.com/office/drawing/2014/main" id="{6844E0AF-14A7-4898-9746-4D4A5204BD30}"/>
              </a:ext>
            </a:extLst>
          </p:cNvPr>
          <p:cNvSpPr>
            <a:spLocks noChangeArrowheads="1"/>
          </p:cNvSpPr>
          <p:nvPr/>
        </p:nvSpPr>
        <p:spPr bwMode="auto">
          <a:xfrm>
            <a:off x="114300" y="166688"/>
            <a:ext cx="8858250" cy="600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200000"/>
              </a:lnSpc>
              <a:buFont typeface="Wingdings" panose="05000000000000000000" pitchFamily="2" charset="2"/>
              <a:buChar char="v"/>
            </a:pPr>
            <a:r>
              <a:rPr lang="en-US" altLang="en-US" sz="24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Statistical mechanics </a:t>
            </a:r>
            <a:r>
              <a:rPr lang="en-US" altLang="en-US" sz="2400">
                <a:latin typeface="Times New Roman" panose="02020603050405020304" pitchFamily="18" charset="0"/>
                <a:ea typeface="Calibri" panose="020F0502020204030204" pitchFamily="34" charset="0"/>
                <a:cs typeface="Times New Roman" panose="02020603050405020304" pitchFamily="18" charset="0"/>
              </a:rPr>
              <a:t>combines the principles and procedures of statistics with the laws of both classical and quantum mechanics. </a:t>
            </a:r>
          </a:p>
          <a:p>
            <a:pPr algn="just">
              <a:lnSpc>
                <a:spcPct val="200000"/>
              </a:lnSpc>
              <a:buFont typeface="Wingdings" panose="05000000000000000000" pitchFamily="2" charset="2"/>
              <a:buChar char="v"/>
            </a:pPr>
            <a:r>
              <a:rPr lang="en-US" altLang="en-US" sz="2400">
                <a:latin typeface="Times New Roman" panose="02020603050405020304" pitchFamily="18" charset="0"/>
                <a:ea typeface="Calibri" panose="020F0502020204030204" pitchFamily="34" charset="0"/>
                <a:cs typeface="Times New Roman" panose="02020603050405020304" pitchFamily="18" charset="0"/>
              </a:rPr>
              <a:t>It aims to predict and explain the measurable properties of macroscopic systems on the basics of the properties and behavior of microscopic constituents of those systems.</a:t>
            </a:r>
          </a:p>
          <a:p>
            <a:pPr algn="just">
              <a:lnSpc>
                <a:spcPct val="200000"/>
              </a:lnSpc>
              <a:buFont typeface="Wingdings" panose="05000000000000000000" pitchFamily="2" charset="2"/>
              <a:buChar char="v"/>
            </a:pPr>
            <a:r>
              <a:rPr lang="en-US" altLang="en-US" sz="2400">
                <a:latin typeface="Times New Roman" panose="02020603050405020304" pitchFamily="18" charset="0"/>
                <a:ea typeface="Calibri" panose="020F0502020204030204" pitchFamily="34" charset="0"/>
                <a:cs typeface="Times New Roman" panose="02020603050405020304" pitchFamily="18" charset="0"/>
              </a:rPr>
              <a:t>Statistical mechanics interprets for example, thermal energy as the energy of atomic particles in disordered states and temperature as a quantitative measure of how energy is shared among such particles.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1">
            <a:extLst>
              <a:ext uri="{FF2B5EF4-FFF2-40B4-BE49-F238E27FC236}">
                <a16:creationId xmlns:a16="http://schemas.microsoft.com/office/drawing/2014/main" id="{F5A85241-5272-4D80-B9CD-B1ABF5C8106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918A333-ADE0-4282-ABEE-5002F22D4885}" type="slidenum">
              <a:rPr lang="en-US" altLang="en-US"/>
              <a:pPr/>
              <a:t>8</a:t>
            </a:fld>
            <a:endParaRPr lang="en-US" altLang="en-US"/>
          </a:p>
        </p:txBody>
      </p:sp>
      <p:sp>
        <p:nvSpPr>
          <p:cNvPr id="14339" name="Rectangle 1">
            <a:extLst>
              <a:ext uri="{FF2B5EF4-FFF2-40B4-BE49-F238E27FC236}">
                <a16:creationId xmlns:a16="http://schemas.microsoft.com/office/drawing/2014/main" id="{50F9BC6E-00C8-41C9-8955-EA5B94D5B0BA}"/>
              </a:ext>
            </a:extLst>
          </p:cNvPr>
          <p:cNvSpPr>
            <a:spLocks noChangeArrowheads="1"/>
          </p:cNvSpPr>
          <p:nvPr/>
        </p:nvSpPr>
        <p:spPr bwMode="auto">
          <a:xfrm>
            <a:off x="171450" y="301625"/>
            <a:ext cx="8415338" cy="515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200000"/>
              </a:lnSpc>
              <a:buFont typeface="Wingdings" panose="05000000000000000000" pitchFamily="2" charset="2"/>
              <a:buChar char="v"/>
            </a:pPr>
            <a:r>
              <a:rPr lang="en-US" altLang="en-US" sz="2400">
                <a:latin typeface="Bookman Old Style" panose="02050604050505020204" pitchFamily="18" charset="0"/>
                <a:ea typeface="Calibri" panose="020F0502020204030204" pitchFamily="34" charset="0"/>
                <a:cs typeface="Times New Roman" panose="02020603050405020304" pitchFamily="18" charset="0"/>
              </a:rPr>
              <a:t> Statistical mechanics draws heavily on the laws of probability so that it does not concentrate on the behavior of very individual particle in a macroscopic substance but on the average behavior of a large number of particles of the same kind. </a:t>
            </a:r>
          </a:p>
          <a:p>
            <a:pPr algn="just">
              <a:lnSpc>
                <a:spcPct val="200000"/>
              </a:lnSpc>
              <a:buFont typeface="Wingdings" panose="05000000000000000000" pitchFamily="2" charset="2"/>
              <a:buChar char="v"/>
            </a:pPr>
            <a:r>
              <a:rPr lang="en-US" altLang="en-US" sz="2400">
                <a:latin typeface="Bookman Old Style" panose="02050604050505020204" pitchFamily="18" charset="0"/>
                <a:ea typeface="Calibri" panose="020F0502020204030204" pitchFamily="34" charset="0"/>
                <a:cs typeface="Times New Roman" panose="02020603050405020304" pitchFamily="18" charset="0"/>
              </a:rPr>
              <a:t>Statistical mechanics can be used to study physical system that has a large number of degree of freedom.</a:t>
            </a:r>
            <a:endParaRPr lang="en-US" altLang="en-US" sz="2400">
              <a:ea typeface="Calibri" panose="020F0502020204030204" pitchFamily="34"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6">
            <a:extLst>
              <a:ext uri="{FF2B5EF4-FFF2-40B4-BE49-F238E27FC236}">
                <a16:creationId xmlns:a16="http://schemas.microsoft.com/office/drawing/2014/main" id="{232AC32B-3E1D-4127-81F5-8B79ADD63276}"/>
              </a:ext>
            </a:extLst>
          </p:cNvPr>
          <p:cNvSpPr txBox="1">
            <a:spLocks noGrp="1" noChangeArrowheads="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A2D3B99-5D29-4072-851B-7BC4A58B4AB7}" type="slidenum">
              <a:rPr lang="en-US" altLang="en-US" sz="1400"/>
              <a:pPr algn="r" eaLnBrk="1" hangingPunct="1"/>
              <a:t>9</a:t>
            </a:fld>
            <a:endParaRPr lang="en-US" altLang="en-US" sz="1400"/>
          </a:p>
        </p:txBody>
      </p:sp>
      <p:sp>
        <p:nvSpPr>
          <p:cNvPr id="1029" name="Text Box 4">
            <a:extLst>
              <a:ext uri="{FF2B5EF4-FFF2-40B4-BE49-F238E27FC236}">
                <a16:creationId xmlns:a16="http://schemas.microsoft.com/office/drawing/2014/main" id="{C1714C98-57BA-403D-988A-7214495BD3A5}"/>
              </a:ext>
            </a:extLst>
          </p:cNvPr>
          <p:cNvSpPr txBox="1">
            <a:spLocks noChangeArrowheads="1"/>
          </p:cNvSpPr>
          <p:nvPr/>
        </p:nvSpPr>
        <p:spPr bwMode="auto">
          <a:xfrm>
            <a:off x="2171700" y="368300"/>
            <a:ext cx="4991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3600">
                <a:solidFill>
                  <a:srgbClr val="CC0000"/>
                </a:solidFill>
              </a:rPr>
              <a:t>Wave-Particle Duality</a:t>
            </a:r>
          </a:p>
        </p:txBody>
      </p:sp>
      <p:sp>
        <p:nvSpPr>
          <p:cNvPr id="1030" name="Text Box 5">
            <a:extLst>
              <a:ext uri="{FF2B5EF4-FFF2-40B4-BE49-F238E27FC236}">
                <a16:creationId xmlns:a16="http://schemas.microsoft.com/office/drawing/2014/main" id="{7B93A7BC-FD9D-424D-B547-3F7A18791E30}"/>
              </a:ext>
            </a:extLst>
          </p:cNvPr>
          <p:cNvSpPr txBox="1">
            <a:spLocks noChangeArrowheads="1"/>
          </p:cNvSpPr>
          <p:nvPr/>
        </p:nvSpPr>
        <p:spPr bwMode="auto">
          <a:xfrm>
            <a:off x="660400" y="1524000"/>
            <a:ext cx="7289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031" name="Text Box 7">
            <a:extLst>
              <a:ext uri="{FF2B5EF4-FFF2-40B4-BE49-F238E27FC236}">
                <a16:creationId xmlns:a16="http://schemas.microsoft.com/office/drawing/2014/main" id="{A45CF3C9-2286-4B8A-8DA0-716C8670C80B}"/>
              </a:ext>
            </a:extLst>
          </p:cNvPr>
          <p:cNvSpPr txBox="1">
            <a:spLocks noChangeArrowheads="1"/>
          </p:cNvSpPr>
          <p:nvPr/>
        </p:nvSpPr>
        <p:spPr bwMode="auto">
          <a:xfrm>
            <a:off x="457200" y="1549400"/>
            <a:ext cx="3581400" cy="64135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a:t>Particle-like wave behavior (example, photoelectric effect)</a:t>
            </a:r>
          </a:p>
        </p:txBody>
      </p:sp>
      <p:sp>
        <p:nvSpPr>
          <p:cNvPr id="1032" name="Text Box 8">
            <a:extLst>
              <a:ext uri="{FF2B5EF4-FFF2-40B4-BE49-F238E27FC236}">
                <a16:creationId xmlns:a16="http://schemas.microsoft.com/office/drawing/2014/main" id="{5661F179-C747-4AA6-B803-518D768DFD96}"/>
              </a:ext>
            </a:extLst>
          </p:cNvPr>
          <p:cNvSpPr txBox="1">
            <a:spLocks noChangeArrowheads="1"/>
          </p:cNvSpPr>
          <p:nvPr/>
        </p:nvSpPr>
        <p:spPr bwMode="auto">
          <a:xfrm>
            <a:off x="4267200" y="1524000"/>
            <a:ext cx="4572000" cy="64135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Wave-like particle behavior </a:t>
            </a:r>
          </a:p>
          <a:p>
            <a:pPr algn="ctr" eaLnBrk="1" hangingPunct="1"/>
            <a:r>
              <a:rPr lang="en-US" altLang="en-US"/>
              <a:t>(example, Davisson-Germer  experiment)</a:t>
            </a:r>
          </a:p>
        </p:txBody>
      </p:sp>
      <p:sp>
        <p:nvSpPr>
          <p:cNvPr id="1033" name="AutoShape 10">
            <a:extLst>
              <a:ext uri="{FF2B5EF4-FFF2-40B4-BE49-F238E27FC236}">
                <a16:creationId xmlns:a16="http://schemas.microsoft.com/office/drawing/2014/main" id="{44577146-8F49-44ED-B273-BD21E4D0E207}"/>
              </a:ext>
            </a:extLst>
          </p:cNvPr>
          <p:cNvSpPr>
            <a:spLocks/>
          </p:cNvSpPr>
          <p:nvPr/>
        </p:nvSpPr>
        <p:spPr bwMode="auto">
          <a:xfrm rot="16200000" flipV="1">
            <a:off x="4083050" y="742950"/>
            <a:ext cx="495300" cy="3797300"/>
          </a:xfrm>
          <a:prstGeom prst="leftBrace">
            <a:avLst>
              <a:gd name="adj1" fmla="val 63889"/>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 name="Text Box 11">
            <a:extLst>
              <a:ext uri="{FF2B5EF4-FFF2-40B4-BE49-F238E27FC236}">
                <a16:creationId xmlns:a16="http://schemas.microsoft.com/office/drawing/2014/main" id="{998E0DB1-5BA6-46A9-8C31-AE58EBA4E37F}"/>
              </a:ext>
            </a:extLst>
          </p:cNvPr>
          <p:cNvSpPr txBox="1">
            <a:spLocks noChangeArrowheads="1"/>
          </p:cNvSpPr>
          <p:nvPr/>
        </p:nvSpPr>
        <p:spPr bwMode="auto">
          <a:xfrm>
            <a:off x="2794000" y="3022600"/>
            <a:ext cx="3086100" cy="366713"/>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a:t>Wave-particle duality</a:t>
            </a:r>
          </a:p>
        </p:txBody>
      </p:sp>
      <p:grpSp>
        <p:nvGrpSpPr>
          <p:cNvPr id="1035" name="Group 25">
            <a:extLst>
              <a:ext uri="{FF2B5EF4-FFF2-40B4-BE49-F238E27FC236}">
                <a16:creationId xmlns:a16="http://schemas.microsoft.com/office/drawing/2014/main" id="{3C769B2A-BE02-49D1-A00A-D26F0E2C81AD}"/>
              </a:ext>
            </a:extLst>
          </p:cNvPr>
          <p:cNvGrpSpPr>
            <a:grpSpLocks/>
          </p:cNvGrpSpPr>
          <p:nvPr/>
        </p:nvGrpSpPr>
        <p:grpSpPr bwMode="auto">
          <a:xfrm>
            <a:off x="457200" y="3708400"/>
            <a:ext cx="8343900" cy="2060575"/>
            <a:chOff x="272" y="2336"/>
            <a:chExt cx="5256" cy="1298"/>
          </a:xfrm>
        </p:grpSpPr>
        <p:sp>
          <p:nvSpPr>
            <p:cNvPr id="1037" name="Text Box 13">
              <a:extLst>
                <a:ext uri="{FF2B5EF4-FFF2-40B4-BE49-F238E27FC236}">
                  <a16:creationId xmlns:a16="http://schemas.microsoft.com/office/drawing/2014/main" id="{B3B03B44-D833-4292-BB12-5F711370F432}"/>
                </a:ext>
              </a:extLst>
            </p:cNvPr>
            <p:cNvSpPr txBox="1">
              <a:spLocks noChangeArrowheads="1"/>
            </p:cNvSpPr>
            <p:nvPr/>
          </p:nvSpPr>
          <p:spPr bwMode="auto">
            <a:xfrm>
              <a:off x="272" y="2424"/>
              <a:ext cx="35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038" name="Text Box 14">
              <a:extLst>
                <a:ext uri="{FF2B5EF4-FFF2-40B4-BE49-F238E27FC236}">
                  <a16:creationId xmlns:a16="http://schemas.microsoft.com/office/drawing/2014/main" id="{CBAD9628-A664-4A4D-B643-5848E69D734F}"/>
                </a:ext>
              </a:extLst>
            </p:cNvPr>
            <p:cNvSpPr txBox="1">
              <a:spLocks noChangeArrowheads="1"/>
            </p:cNvSpPr>
            <p:nvPr/>
          </p:nvSpPr>
          <p:spPr bwMode="auto">
            <a:xfrm>
              <a:off x="424" y="2336"/>
              <a:ext cx="18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Mathematical descriptions:</a:t>
              </a:r>
            </a:p>
          </p:txBody>
        </p:sp>
        <p:sp>
          <p:nvSpPr>
            <p:cNvPr id="1039" name="Text Box 15">
              <a:extLst>
                <a:ext uri="{FF2B5EF4-FFF2-40B4-BE49-F238E27FC236}">
                  <a16:creationId xmlns:a16="http://schemas.microsoft.com/office/drawing/2014/main" id="{2C664818-42E0-4E48-8C03-0CB2C2709DE7}"/>
                </a:ext>
              </a:extLst>
            </p:cNvPr>
            <p:cNvSpPr txBox="1">
              <a:spLocks noChangeArrowheads="1"/>
            </p:cNvSpPr>
            <p:nvPr/>
          </p:nvSpPr>
          <p:spPr bwMode="auto">
            <a:xfrm>
              <a:off x="376" y="2704"/>
              <a:ext cx="20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The momentum of a photon is:</a:t>
              </a:r>
            </a:p>
          </p:txBody>
        </p:sp>
        <p:graphicFrame>
          <p:nvGraphicFramePr>
            <p:cNvPr id="1026" name="Object 16">
              <a:extLst>
                <a:ext uri="{FF2B5EF4-FFF2-40B4-BE49-F238E27FC236}">
                  <a16:creationId xmlns:a16="http://schemas.microsoft.com/office/drawing/2014/main" id="{93944904-94A0-41C8-AB2B-4DE9E6E5303E}"/>
                </a:ext>
              </a:extLst>
            </p:cNvPr>
            <p:cNvGraphicFramePr>
              <a:graphicFrameLocks noChangeAspect="1"/>
            </p:cNvGraphicFramePr>
            <p:nvPr/>
          </p:nvGraphicFramePr>
          <p:xfrm>
            <a:off x="2536" y="2576"/>
            <a:ext cx="546" cy="513"/>
          </p:xfrm>
          <a:graphic>
            <a:graphicData uri="http://schemas.openxmlformats.org/presentationml/2006/ole">
              <mc:AlternateContent xmlns:mc="http://schemas.openxmlformats.org/markup-compatibility/2006">
                <mc:Choice xmlns:v="urn:schemas-microsoft-com:vml" Requires="v">
                  <p:oleObj name="Equation" r:id="rId2" imgW="418918" imgH="393529" progId="Equation.3">
                    <p:embed/>
                  </p:oleObj>
                </mc:Choice>
                <mc:Fallback>
                  <p:oleObj name="Equation" r:id="rId2" imgW="418918" imgH="393529" progId="Equation.3">
                    <p:embed/>
                    <p:pic>
                      <p:nvPicPr>
                        <p:cNvPr id="0" name="Object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36" y="2576"/>
                          <a:ext cx="546" cy="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40" name="Text Box 18">
              <a:extLst>
                <a:ext uri="{FF2B5EF4-FFF2-40B4-BE49-F238E27FC236}">
                  <a16:creationId xmlns:a16="http://schemas.microsoft.com/office/drawing/2014/main" id="{C26046B8-A758-4049-A5E1-3C2E8F32405F}"/>
                </a:ext>
              </a:extLst>
            </p:cNvPr>
            <p:cNvSpPr txBox="1">
              <a:spLocks noChangeArrowheads="1"/>
            </p:cNvSpPr>
            <p:nvPr/>
          </p:nvSpPr>
          <p:spPr bwMode="auto">
            <a:xfrm>
              <a:off x="368" y="3240"/>
              <a:ext cx="23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a:t>The wavelength of a particle is:</a:t>
              </a:r>
            </a:p>
          </p:txBody>
        </p:sp>
        <p:graphicFrame>
          <p:nvGraphicFramePr>
            <p:cNvPr id="1027" name="Object 19">
              <a:extLst>
                <a:ext uri="{FF2B5EF4-FFF2-40B4-BE49-F238E27FC236}">
                  <a16:creationId xmlns:a16="http://schemas.microsoft.com/office/drawing/2014/main" id="{BAC876EB-ADE9-4964-AEAD-2E012D5F33D9}"/>
                </a:ext>
              </a:extLst>
            </p:cNvPr>
            <p:cNvGraphicFramePr>
              <a:graphicFrameLocks noChangeAspect="1"/>
            </p:cNvGraphicFramePr>
            <p:nvPr/>
          </p:nvGraphicFramePr>
          <p:xfrm>
            <a:off x="2576" y="3088"/>
            <a:ext cx="546" cy="546"/>
          </p:xfrm>
          <a:graphic>
            <a:graphicData uri="http://schemas.openxmlformats.org/presentationml/2006/ole">
              <mc:AlternateContent xmlns:mc="http://schemas.openxmlformats.org/markup-compatibility/2006">
                <mc:Choice xmlns:v="urn:schemas-microsoft-com:vml" Requires="v">
                  <p:oleObj name="Equation" r:id="rId4" imgW="419040" imgH="419040" progId="Equation.3">
                    <p:embed/>
                  </p:oleObj>
                </mc:Choice>
                <mc:Fallback>
                  <p:oleObj name="Equation" r:id="rId4" imgW="419040" imgH="419040" progId="Equation.3">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6" y="3088"/>
                          <a:ext cx="546" cy="5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41" name="Text Box 21">
              <a:extLst>
                <a:ext uri="{FF2B5EF4-FFF2-40B4-BE49-F238E27FC236}">
                  <a16:creationId xmlns:a16="http://schemas.microsoft.com/office/drawing/2014/main" id="{832A95E7-6264-41E7-9896-D32A4643EE41}"/>
                </a:ext>
              </a:extLst>
            </p:cNvPr>
            <p:cNvSpPr txBox="1">
              <a:spLocks noChangeArrowheads="1"/>
            </p:cNvSpPr>
            <p:nvPr/>
          </p:nvSpPr>
          <p:spPr bwMode="auto">
            <a:xfrm>
              <a:off x="3272" y="3304"/>
              <a:ext cx="225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grpSp>
      <p:sp>
        <p:nvSpPr>
          <p:cNvPr id="1036" name="Text Box 22">
            <a:extLst>
              <a:ext uri="{FF2B5EF4-FFF2-40B4-BE49-F238E27FC236}">
                <a16:creationId xmlns:a16="http://schemas.microsoft.com/office/drawing/2014/main" id="{19500473-7614-4979-9649-B3643B85B85A}"/>
              </a:ext>
            </a:extLst>
          </p:cNvPr>
          <p:cNvSpPr txBox="1">
            <a:spLocks noChangeArrowheads="1"/>
          </p:cNvSpPr>
          <p:nvPr/>
        </p:nvSpPr>
        <p:spPr bwMode="auto">
          <a:xfrm>
            <a:off x="2641600" y="5816600"/>
            <a:ext cx="39497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l-GR" altLang="en-US" sz="2000" i="1">
                <a:latin typeface="Times New Roman" panose="02020603050405020304" pitchFamily="18" charset="0"/>
                <a:cs typeface="Times New Roman" panose="02020603050405020304" pitchFamily="18" charset="0"/>
              </a:rPr>
              <a:t>λ</a:t>
            </a:r>
            <a:r>
              <a:rPr lang="en-US" altLang="en-US">
                <a:cs typeface="Arial" panose="020B0604020202020204" pitchFamily="34" charset="0"/>
              </a:rPr>
              <a:t> is called the </a:t>
            </a:r>
            <a:r>
              <a:rPr lang="en-US" altLang="en-US" i="1">
                <a:solidFill>
                  <a:srgbClr val="0066FF"/>
                </a:solidFill>
                <a:cs typeface="Arial" panose="020B0604020202020204" pitchFamily="34" charset="0"/>
              </a:rPr>
              <a:t>de Broglie wavelength</a:t>
            </a:r>
            <a:endParaRPr lang="el-GR" altLang="en-US" i="1">
              <a:solidFill>
                <a:srgbClr val="0066FF"/>
              </a:solidFill>
              <a:cs typeface="Arial" panose="020B060402020202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4582</TotalTime>
  <Words>1001</Words>
  <Application>Microsoft Office PowerPoint</Application>
  <PresentationFormat>On-screen Show (4:3)</PresentationFormat>
  <Paragraphs>109</Paragraphs>
  <Slides>15</Slides>
  <Notes>6</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3</vt:i4>
      </vt:variant>
      <vt:variant>
        <vt:lpstr>Slide Titles</vt:lpstr>
      </vt:variant>
      <vt:variant>
        <vt:i4>15</vt:i4>
      </vt:variant>
    </vt:vector>
  </HeadingPairs>
  <TitlesOfParts>
    <vt:vector size="26" baseType="lpstr">
      <vt:lpstr>Arial</vt:lpstr>
      <vt:lpstr>Wingdings</vt:lpstr>
      <vt:lpstr>Times New Roman</vt:lpstr>
      <vt:lpstr>Calibri</vt:lpstr>
      <vt:lpstr>Bookman Old Style</vt:lpstr>
      <vt:lpstr>Tahoma</vt:lpstr>
      <vt:lpstr>Symbol</vt:lpstr>
      <vt:lpstr>Default Design</vt:lpstr>
      <vt:lpstr>Microsoft Equation 3.0</vt:lpstr>
      <vt:lpstr>MathType 5.0 Equation</vt:lpstr>
      <vt:lpstr>MathType 6.0 Equation</vt:lpstr>
      <vt:lpstr>PowerPoint Presentation</vt:lpstr>
      <vt:lpstr>PowerPoint Presentation</vt:lpstr>
      <vt:lpstr>PowerPoint Presentation</vt:lpstr>
      <vt:lpstr>PowerPoint Presentation</vt:lpstr>
      <vt:lpstr>Classical Point of View -</vt:lpstr>
      <vt:lpstr>Quantum Point of 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Heisenberg Uncertainty Principle -</vt:lpstr>
      <vt:lpstr>PowerPoint Presentation</vt:lpstr>
    </vt:vector>
  </TitlesOfParts>
  <Company>University of Minnesota, Duluth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MWAH255</dc:creator>
  <cp:lastModifiedBy>Ademola Balogun</cp:lastModifiedBy>
  <cp:revision>138</cp:revision>
  <cp:lastPrinted>2014-01-29T15:42:41Z</cp:lastPrinted>
  <dcterms:created xsi:type="dcterms:W3CDTF">2007-08-31T16:18:40Z</dcterms:created>
  <dcterms:modified xsi:type="dcterms:W3CDTF">2021-08-15T22:12:30Z</dcterms:modified>
</cp:coreProperties>
</file>