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944409-9F1E-4A56-9857-63400DC2279A}" type="datetimeFigureOut">
              <a:rPr lang="en-US" smtClean="0"/>
              <a:t>10/29/2019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429297F-9B3E-43D7-816E-F9D44244DFE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FST 411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4000" b="1" dirty="0" smtClean="0"/>
              <a:t>Food Quality, Quality Control and Quality Assurance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85776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n-GB" sz="2000" b="1" dirty="0" smtClean="0"/>
              <a:t>- Dr. (Mrs.) M. O. </a:t>
            </a:r>
            <a:r>
              <a:rPr lang="en-GB" sz="2000" b="1" dirty="0" err="1" smtClean="0"/>
              <a:t>Omosebi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Parameters used to characterize food quality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Retention of all necessary nutrients</a:t>
            </a:r>
          </a:p>
          <a:p>
            <a:endParaRPr lang="en-GB" dirty="0" smtClean="0"/>
          </a:p>
          <a:p>
            <a:r>
              <a:rPr lang="en-GB" dirty="0" smtClean="0"/>
              <a:t>Acceptable external factors such as appearance (sixe, shape, colour, gloss, consistency, etc), texture and flavour</a:t>
            </a:r>
          </a:p>
          <a:p>
            <a:endParaRPr lang="en-GB" dirty="0" smtClean="0"/>
          </a:p>
          <a:p>
            <a:r>
              <a:rPr lang="en-GB" dirty="0" smtClean="0"/>
              <a:t>Freedom from harmful pesticides</a:t>
            </a:r>
          </a:p>
          <a:p>
            <a:endParaRPr lang="en-GB" dirty="0" smtClean="0"/>
          </a:p>
          <a:p>
            <a:r>
              <a:rPr lang="en-GB" dirty="0" smtClean="0"/>
              <a:t>Freedom from spoilage and pathogenic microorganisms</a:t>
            </a:r>
          </a:p>
          <a:p>
            <a:endParaRPr lang="en-GB" dirty="0" smtClean="0"/>
          </a:p>
          <a:p>
            <a:r>
              <a:rPr lang="en-GB" dirty="0" smtClean="0"/>
              <a:t>Within the shelf life period</a:t>
            </a:r>
          </a:p>
          <a:p>
            <a:endParaRPr lang="en-GB" dirty="0" smtClean="0"/>
          </a:p>
          <a:p>
            <a:r>
              <a:rPr lang="en-GB" dirty="0" smtClean="0"/>
              <a:t>Hygienic preparation procedures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r>
              <a:rPr lang="en-GB" b="1" dirty="0" smtClean="0"/>
              <a:t>Why focus on food safety?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043890" cy="5259530"/>
          </a:xfrm>
        </p:spPr>
        <p:txBody>
          <a:bodyPr/>
          <a:lstStyle/>
          <a:p>
            <a:r>
              <a:rPr lang="en-GB" dirty="0" smtClean="0"/>
              <a:t>To know the ingredients that are present in the food due to dietary, nutritional requirements or medical conditions (e.g. diabetes, allergies)</a:t>
            </a:r>
          </a:p>
          <a:p>
            <a:endParaRPr lang="en-GB" dirty="0" smtClean="0"/>
          </a:p>
          <a:p>
            <a:r>
              <a:rPr lang="en-GB" dirty="0" smtClean="0"/>
              <a:t>Product traceability in the case of a recall.</a:t>
            </a:r>
          </a:p>
          <a:p>
            <a:endParaRPr lang="en-GB" dirty="0" smtClean="0"/>
          </a:p>
          <a:p>
            <a:r>
              <a:rPr lang="en-GB" dirty="0" smtClean="0"/>
              <a:t>Ensuring appropriate and accurate labelling</a:t>
            </a:r>
          </a:p>
          <a:p>
            <a:endParaRPr lang="en-GB" dirty="0" smtClean="0"/>
          </a:p>
          <a:p>
            <a:r>
              <a:rPr lang="en-GB" dirty="0" smtClean="0"/>
              <a:t>Ensuring hygienic processing environment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control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Product oriented</a:t>
            </a:r>
          </a:p>
          <a:p>
            <a:r>
              <a:rPr lang="en-GB" dirty="0" smtClean="0"/>
              <a:t>Focuses on defect identification</a:t>
            </a:r>
          </a:p>
          <a:p>
            <a:r>
              <a:rPr lang="en-GB" dirty="0" smtClean="0"/>
              <a:t>A set of activities for ensuring quality in products by ide</a:t>
            </a:r>
            <a:r>
              <a:rPr lang="en-GB" dirty="0" smtClean="0"/>
              <a:t>n</a:t>
            </a:r>
            <a:r>
              <a:rPr lang="en-GB" dirty="0" smtClean="0"/>
              <a:t>tifying defects in the actual products produced.</a:t>
            </a:r>
          </a:p>
          <a:p>
            <a:r>
              <a:rPr lang="en-GB" dirty="0" smtClean="0"/>
              <a:t>Aims at identifying (through inspection) and correcting defects in finished products.</a:t>
            </a:r>
          </a:p>
          <a:p>
            <a:r>
              <a:rPr lang="en-GB" dirty="0" smtClean="0"/>
              <a:t>Can be achieved by identifying and eliminating sources of quality problems to ensure customer’s requirements are continually met.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assurance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Process oriented</a:t>
            </a:r>
          </a:p>
          <a:p>
            <a:r>
              <a:rPr lang="en-GB" dirty="0" smtClean="0"/>
              <a:t>Focuses on defect prevention</a:t>
            </a:r>
          </a:p>
          <a:p>
            <a:r>
              <a:rPr lang="en-GB" dirty="0" smtClean="0"/>
              <a:t>It is a set of activities for ensuring quality in the processes by which products are developed.</a:t>
            </a:r>
          </a:p>
          <a:p>
            <a:r>
              <a:rPr lang="en-GB" dirty="0" smtClean="0"/>
              <a:t>Aims at preventing defects by concentration on the process used to make the product.</a:t>
            </a:r>
          </a:p>
          <a:p>
            <a:r>
              <a:rPr lang="en-GB" dirty="0" smtClean="0"/>
              <a:t>The goal is to improve the development and test processes so that defects don’t arise when the product is being developed.</a:t>
            </a:r>
          </a:p>
          <a:p>
            <a:r>
              <a:rPr lang="en-GB" dirty="0" smtClean="0"/>
              <a:t>Can be achieved by establishing a good quality management system and assessing its adequacy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927</TotalTime>
  <Words>250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FST 411  Food Quality, Quality Control and Quality Assurance</vt:lpstr>
      <vt:lpstr>Parameters used to characterize food quality</vt:lpstr>
      <vt:lpstr>Why focus on food safety?</vt:lpstr>
      <vt:lpstr>Quality control</vt:lpstr>
      <vt:lpstr>Quality assurance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FST 411  Food Quality, Quality Control and Quality Assurance</dc:title>
  <dc:creator>Mary</dc:creator>
  <cp:lastModifiedBy>Mary</cp:lastModifiedBy>
  <cp:revision>34</cp:revision>
  <dcterms:created xsi:type="dcterms:W3CDTF">2019-10-29T21:50:05Z</dcterms:created>
  <dcterms:modified xsi:type="dcterms:W3CDTF">2019-10-30T13:17:19Z</dcterms:modified>
</cp:coreProperties>
</file>