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D1E7-3574-4F1A-948D-84156C7272DD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827D4-745F-47C8-8229-4A60947F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20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D1E7-3574-4F1A-948D-84156C7272DD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827D4-745F-47C8-8229-4A60947F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29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D1E7-3574-4F1A-948D-84156C7272DD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827D4-745F-47C8-8229-4A60947F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070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D1E7-3574-4F1A-948D-84156C7272DD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827D4-745F-47C8-8229-4A60947F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96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D1E7-3574-4F1A-948D-84156C7272DD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827D4-745F-47C8-8229-4A60947F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257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D1E7-3574-4F1A-948D-84156C7272DD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827D4-745F-47C8-8229-4A60947F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58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D1E7-3574-4F1A-948D-84156C7272DD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827D4-745F-47C8-8229-4A60947F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677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D1E7-3574-4F1A-948D-84156C7272DD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827D4-745F-47C8-8229-4A60947F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055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D1E7-3574-4F1A-948D-84156C7272DD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827D4-745F-47C8-8229-4A60947F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27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D1E7-3574-4F1A-948D-84156C7272DD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827D4-745F-47C8-8229-4A60947F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116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D1E7-3574-4F1A-948D-84156C7272DD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827D4-745F-47C8-8229-4A60947F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6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7D1E7-3574-4F1A-948D-84156C7272DD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827D4-745F-47C8-8229-4A60947F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330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IPM 308/BUS 306</a:t>
            </a:r>
            <a:br>
              <a:rPr lang="en-US" dirty="0" smtClean="0"/>
            </a:br>
            <a:r>
              <a:rPr lang="en-US" dirty="0" smtClean="0"/>
              <a:t>ORGANISATIONAL BEHAVIOUR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OGUNDELE  J.I.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534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LIFE 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of work life balance</a:t>
            </a:r>
          </a:p>
          <a:p>
            <a:r>
              <a:rPr lang="en-US" dirty="0" smtClean="0"/>
              <a:t>How to ensure work life balance</a:t>
            </a:r>
          </a:p>
          <a:p>
            <a:r>
              <a:rPr lang="en-US" dirty="0" smtClean="0"/>
              <a:t>Benefits of work </a:t>
            </a:r>
            <a:r>
              <a:rPr lang="en-US" smtClean="0"/>
              <a:t>life balance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261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and elements of </a:t>
            </a:r>
            <a:r>
              <a:rPr lang="en-US" dirty="0" err="1" smtClean="0"/>
              <a:t>Organisation</a:t>
            </a:r>
            <a:endParaRPr lang="en-US" dirty="0" smtClean="0"/>
          </a:p>
          <a:p>
            <a:r>
              <a:rPr lang="en-US" dirty="0" err="1" smtClean="0"/>
              <a:t>Behaviours</a:t>
            </a:r>
            <a:r>
              <a:rPr lang="en-US" dirty="0" smtClean="0"/>
              <a:t> in </a:t>
            </a:r>
            <a:r>
              <a:rPr lang="en-US" dirty="0" err="1" smtClean="0"/>
              <a:t>Organisation</a:t>
            </a:r>
            <a:endParaRPr lang="en-US" dirty="0" smtClean="0"/>
          </a:p>
          <a:p>
            <a:r>
              <a:rPr lang="en-US" dirty="0" smtClean="0"/>
              <a:t>Determinants of </a:t>
            </a:r>
            <a:r>
              <a:rPr lang="en-US" dirty="0" err="1" smtClean="0"/>
              <a:t>Organisational</a:t>
            </a:r>
            <a:r>
              <a:rPr lang="en-US" dirty="0" smtClean="0"/>
              <a:t> </a:t>
            </a:r>
            <a:r>
              <a:rPr lang="en-US" dirty="0" err="1" smtClean="0"/>
              <a:t>Behaviour</a:t>
            </a:r>
            <a:endParaRPr lang="en-US" dirty="0" smtClean="0"/>
          </a:p>
          <a:p>
            <a:r>
              <a:rPr lang="en-US" dirty="0" smtClean="0"/>
              <a:t>Importance of </a:t>
            </a:r>
            <a:r>
              <a:rPr lang="en-US" dirty="0" err="1" smtClean="0"/>
              <a:t>Organisational</a:t>
            </a:r>
            <a:r>
              <a:rPr lang="en-US" dirty="0" smtClean="0"/>
              <a:t> </a:t>
            </a:r>
            <a:r>
              <a:rPr lang="en-US" dirty="0" err="1" smtClean="0"/>
              <a:t>Behaviour</a:t>
            </a:r>
            <a:endParaRPr lang="en-US" dirty="0" smtClean="0"/>
          </a:p>
          <a:p>
            <a:r>
              <a:rPr lang="en-US" dirty="0" smtClean="0"/>
              <a:t>Nature of people in </a:t>
            </a:r>
            <a:r>
              <a:rPr lang="en-US" dirty="0" err="1" smtClean="0"/>
              <a:t>Organistion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14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ORGANISATION AS A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of </a:t>
            </a:r>
            <a:r>
              <a:rPr lang="en-US" dirty="0" err="1" smtClean="0"/>
              <a:t>Organisation</a:t>
            </a:r>
            <a:r>
              <a:rPr lang="en-US" dirty="0" smtClean="0"/>
              <a:t> as a system</a:t>
            </a:r>
          </a:p>
          <a:p>
            <a:r>
              <a:rPr lang="en-US" dirty="0" smtClean="0"/>
              <a:t>Elements of  systems approach to the study of </a:t>
            </a:r>
            <a:r>
              <a:rPr lang="en-US" dirty="0" err="1" smtClean="0"/>
              <a:t>Organisation</a:t>
            </a:r>
            <a:endParaRPr lang="en-US" dirty="0" smtClean="0"/>
          </a:p>
          <a:p>
            <a:r>
              <a:rPr lang="en-US" dirty="0" smtClean="0"/>
              <a:t>Open  system approach</a:t>
            </a:r>
          </a:p>
          <a:p>
            <a:r>
              <a:rPr lang="en-US" dirty="0" smtClean="0"/>
              <a:t>Closed system approach</a:t>
            </a:r>
          </a:p>
          <a:p>
            <a:r>
              <a:rPr lang="en-US" dirty="0" smtClean="0"/>
              <a:t>Functions of management in </a:t>
            </a:r>
            <a:r>
              <a:rPr lang="en-US" dirty="0" err="1" smtClean="0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207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ORGANISATIONAL THEORIES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Scientific Management Theory</a:t>
            </a:r>
          </a:p>
          <a:p>
            <a:r>
              <a:rPr lang="en-US" dirty="0" smtClean="0"/>
              <a:t>Administrative Theory</a:t>
            </a:r>
          </a:p>
          <a:p>
            <a:r>
              <a:rPr lang="en-US" dirty="0" smtClean="0"/>
              <a:t>Theory of Bureaucratic </a:t>
            </a:r>
            <a:r>
              <a:rPr lang="en-US" dirty="0" err="1" smtClean="0"/>
              <a:t>Organisation</a:t>
            </a:r>
            <a:endParaRPr lang="en-US" dirty="0" smtClean="0"/>
          </a:p>
          <a:p>
            <a:r>
              <a:rPr lang="en-US" dirty="0" smtClean="0"/>
              <a:t>Human Relations Theory</a:t>
            </a:r>
          </a:p>
          <a:p>
            <a:r>
              <a:rPr lang="en-US" dirty="0" err="1" smtClean="0"/>
              <a:t>Mcgregor</a:t>
            </a:r>
            <a:r>
              <a:rPr lang="en-US" dirty="0" smtClean="0"/>
              <a:t> Theory X and Y</a:t>
            </a:r>
          </a:p>
          <a:p>
            <a:r>
              <a:rPr lang="en-US" dirty="0" smtClean="0"/>
              <a:t>ERG Two Factor Theory</a:t>
            </a:r>
          </a:p>
          <a:p>
            <a:r>
              <a:rPr lang="en-US" dirty="0" smtClean="0"/>
              <a:t>Motivation Theory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322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ORGANISATIONAL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and types of </a:t>
            </a:r>
            <a:r>
              <a:rPr lang="en-US" dirty="0" err="1"/>
              <a:t>O</a:t>
            </a:r>
            <a:r>
              <a:rPr lang="en-US" dirty="0" err="1" smtClean="0"/>
              <a:t>rganisational</a:t>
            </a:r>
            <a:r>
              <a:rPr lang="en-US" dirty="0" smtClean="0"/>
              <a:t> change</a:t>
            </a:r>
          </a:p>
          <a:p>
            <a:r>
              <a:rPr lang="en-US" dirty="0" smtClean="0"/>
              <a:t>Dimensions and reasons for change in </a:t>
            </a:r>
            <a:r>
              <a:rPr lang="en-US" dirty="0" err="1" smtClean="0"/>
              <a:t>organisation</a:t>
            </a:r>
            <a:endParaRPr lang="en-US" dirty="0" smtClean="0"/>
          </a:p>
          <a:p>
            <a:r>
              <a:rPr lang="en-US" dirty="0" smtClean="0"/>
              <a:t>Methods of managing change</a:t>
            </a:r>
          </a:p>
          <a:p>
            <a:r>
              <a:rPr lang="en-US" dirty="0" smtClean="0"/>
              <a:t>Reasons for resistance to change</a:t>
            </a:r>
          </a:p>
          <a:p>
            <a:r>
              <a:rPr lang="en-US" dirty="0" smtClean="0"/>
              <a:t>Methods to bring about 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314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ORGANISATIONAL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of </a:t>
            </a:r>
            <a:r>
              <a:rPr lang="en-US" dirty="0" err="1"/>
              <a:t>O</a:t>
            </a:r>
            <a:r>
              <a:rPr lang="en-US" dirty="0" err="1" smtClean="0"/>
              <a:t>rganisational</a:t>
            </a:r>
            <a:r>
              <a:rPr lang="en-US" dirty="0" smtClean="0"/>
              <a:t> structure</a:t>
            </a:r>
          </a:p>
          <a:p>
            <a:r>
              <a:rPr lang="en-US" dirty="0" smtClean="0"/>
              <a:t>Importance of </a:t>
            </a:r>
            <a:r>
              <a:rPr lang="en-US" dirty="0" err="1" smtClean="0"/>
              <a:t>Organisational</a:t>
            </a:r>
            <a:r>
              <a:rPr lang="en-US" dirty="0" smtClean="0"/>
              <a:t> structure</a:t>
            </a:r>
          </a:p>
          <a:p>
            <a:r>
              <a:rPr lang="en-US" dirty="0" smtClean="0"/>
              <a:t>Determinants of </a:t>
            </a:r>
            <a:r>
              <a:rPr lang="en-US" dirty="0" err="1" smtClean="0"/>
              <a:t>Organisational</a:t>
            </a:r>
            <a:r>
              <a:rPr lang="en-US" dirty="0" smtClean="0"/>
              <a:t> structure</a:t>
            </a:r>
          </a:p>
          <a:p>
            <a:r>
              <a:rPr lang="en-US" dirty="0" smtClean="0"/>
              <a:t>Types of </a:t>
            </a:r>
            <a:r>
              <a:rPr lang="en-US" dirty="0" err="1" smtClean="0"/>
              <a:t>Organisational</a:t>
            </a:r>
            <a:r>
              <a:rPr lang="en-US" dirty="0" smtClean="0"/>
              <a:t> structure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910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DIVERSITY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and ways to manage diversity in </a:t>
            </a:r>
            <a:r>
              <a:rPr lang="en-US" dirty="0" err="1" smtClean="0"/>
              <a:t>Organisation</a:t>
            </a:r>
            <a:endParaRPr lang="en-US" dirty="0" smtClean="0"/>
          </a:p>
          <a:p>
            <a:r>
              <a:rPr lang="en-US" dirty="0" smtClean="0"/>
              <a:t>Importance of diversity management</a:t>
            </a:r>
          </a:p>
          <a:p>
            <a:r>
              <a:rPr lang="en-US" dirty="0" smtClean="0"/>
              <a:t>Ways of managing workplace stress</a:t>
            </a:r>
          </a:p>
          <a:p>
            <a:r>
              <a:rPr lang="en-US" dirty="0" smtClean="0"/>
              <a:t>Causes of workplace stress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188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APPRAISAL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 and objectives of performance appraisal</a:t>
            </a:r>
          </a:p>
          <a:p>
            <a:r>
              <a:rPr lang="en-US" dirty="0" smtClean="0"/>
              <a:t>Features of performance appraisal</a:t>
            </a:r>
          </a:p>
          <a:p>
            <a:r>
              <a:rPr lang="en-US" dirty="0" smtClean="0"/>
              <a:t>Stages involved in performance appraisal</a:t>
            </a:r>
          </a:p>
          <a:p>
            <a:r>
              <a:rPr lang="en-US" dirty="0" smtClean="0"/>
              <a:t>Techniques of performance appraisal</a:t>
            </a:r>
          </a:p>
          <a:p>
            <a:r>
              <a:rPr lang="en-US" dirty="0" smtClean="0"/>
              <a:t>Merits and problems of </a:t>
            </a:r>
            <a:r>
              <a:rPr lang="en-US" smtClean="0"/>
              <a:t>performance appraisal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355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LEARNING AND CAREER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of Learning</a:t>
            </a:r>
          </a:p>
          <a:p>
            <a:r>
              <a:rPr lang="en-US" dirty="0" smtClean="0"/>
              <a:t>Conditions for learning</a:t>
            </a:r>
          </a:p>
          <a:p>
            <a:r>
              <a:rPr lang="en-US" dirty="0" smtClean="0"/>
              <a:t>Learning outcomes</a:t>
            </a:r>
          </a:p>
          <a:p>
            <a:r>
              <a:rPr lang="en-US" dirty="0" smtClean="0"/>
              <a:t>Career development and determinants</a:t>
            </a:r>
          </a:p>
          <a:p>
            <a:r>
              <a:rPr lang="en-US" dirty="0" smtClean="0"/>
              <a:t>How </a:t>
            </a:r>
            <a:r>
              <a:rPr lang="en-US" dirty="0" err="1" smtClean="0"/>
              <a:t>Organisation</a:t>
            </a:r>
            <a:r>
              <a:rPr lang="en-US" dirty="0" smtClean="0"/>
              <a:t> can support  </a:t>
            </a:r>
            <a:r>
              <a:rPr lang="en-US" dirty="0" err="1" smtClean="0"/>
              <a:t>emplyees</a:t>
            </a:r>
            <a:r>
              <a:rPr lang="en-US" dirty="0" smtClean="0"/>
              <a:t>’ career </a:t>
            </a:r>
            <a:r>
              <a:rPr lang="en-US" dirty="0" err="1" smtClean="0"/>
              <a:t>devlopment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176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225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IPM 308/BUS 306 ORGANISATIONAL BEHAVIOUR</vt:lpstr>
      <vt:lpstr>ORGANISATION</vt:lpstr>
      <vt:lpstr>ORGANISATION AS A SYSTEM</vt:lpstr>
      <vt:lpstr>ORGANISATIONAL THEORIES</vt:lpstr>
      <vt:lpstr>ORGANISATIONAL CHANGE</vt:lpstr>
      <vt:lpstr>ORGANISATIONAL STRUCTURE</vt:lpstr>
      <vt:lpstr>DIVERSITY MANAGEMENT</vt:lpstr>
      <vt:lpstr>PERFORMANCE APPRAISAL</vt:lpstr>
      <vt:lpstr>LEARNING AND CAREER DEVELOPMENT</vt:lpstr>
      <vt:lpstr>WORK LIFE BALANCE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IPM 308/BUS 306 ORGANISATIONAL BEHAVIOUR</dc:title>
  <dc:creator>TOSHIBA</dc:creator>
  <cp:lastModifiedBy>TOSHIBA</cp:lastModifiedBy>
  <cp:revision>9</cp:revision>
  <dcterms:created xsi:type="dcterms:W3CDTF">2018-08-29T07:53:07Z</dcterms:created>
  <dcterms:modified xsi:type="dcterms:W3CDTF">2018-08-29T13:44:57Z</dcterms:modified>
</cp:coreProperties>
</file>