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012" y="-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23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89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7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23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72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244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4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39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04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0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1255D-E70E-42AC-B8E6-4FE98D354AB9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507E5-18B0-44EA-96BA-9966CDA5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07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NOTES ON BUS 407: CORPORATE PLANNING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DR. J.I.OGUNDELE</a:t>
            </a:r>
          </a:p>
          <a:p>
            <a:r>
              <a:rPr lang="en-US" dirty="0" smtClean="0"/>
              <a:t>Dept. of Business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90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LECTURE NOTES ON IPM 101:Introdution to Industrial Relations 1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By  Dr. </a:t>
            </a:r>
            <a:r>
              <a:rPr lang="en-US" dirty="0" err="1" smtClean="0"/>
              <a:t>Ogundele</a:t>
            </a:r>
            <a:r>
              <a:rPr lang="en-US" dirty="0" smtClean="0"/>
              <a:t> J.I.</a:t>
            </a:r>
          </a:p>
          <a:p>
            <a:pPr marL="0" indent="0">
              <a:buNone/>
            </a:pPr>
            <a:r>
              <a:rPr lang="en-US" dirty="0" smtClean="0"/>
              <a:t>Dept. of Business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60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and scope of Industrial Relations</a:t>
            </a:r>
          </a:p>
          <a:p>
            <a:r>
              <a:rPr lang="en-US" dirty="0" smtClean="0"/>
              <a:t>The structures of the society: Political, Economic, Social, Technological, Educational, Cultural etc.</a:t>
            </a:r>
          </a:p>
          <a:p>
            <a:r>
              <a:rPr lang="en-US" dirty="0" smtClean="0"/>
              <a:t>Relationship between the basic structures</a:t>
            </a:r>
          </a:p>
          <a:p>
            <a:r>
              <a:rPr lang="en-US" dirty="0" smtClean="0"/>
              <a:t>Functions of each of the structures of the society.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735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Industrial Relations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 system</a:t>
            </a:r>
          </a:p>
          <a:p>
            <a:r>
              <a:rPr lang="en-US" dirty="0" smtClean="0"/>
              <a:t>Economic system</a:t>
            </a:r>
          </a:p>
          <a:p>
            <a:r>
              <a:rPr lang="en-US" dirty="0" smtClean="0"/>
              <a:t>Legal system</a:t>
            </a:r>
          </a:p>
          <a:p>
            <a:r>
              <a:rPr lang="en-US" dirty="0" smtClean="0"/>
              <a:t>Cultural system</a:t>
            </a:r>
          </a:p>
          <a:p>
            <a:r>
              <a:rPr lang="en-US" dirty="0" smtClean="0"/>
              <a:t>Technological system</a:t>
            </a:r>
          </a:p>
          <a:p>
            <a:r>
              <a:rPr lang="en-US" dirty="0" smtClean="0"/>
              <a:t>Religious system</a:t>
            </a:r>
          </a:p>
          <a:p>
            <a:r>
              <a:rPr lang="en-US" dirty="0" smtClean="0"/>
              <a:t>Social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286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Industrial relations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Presence of trade unions</a:t>
            </a:r>
          </a:p>
          <a:p>
            <a:r>
              <a:rPr lang="en-US" dirty="0" smtClean="0"/>
              <a:t>Existence of laws to protect industrial relations</a:t>
            </a:r>
          </a:p>
          <a:p>
            <a:r>
              <a:rPr lang="en-US" dirty="0" smtClean="0"/>
              <a:t>Employees participation in management</a:t>
            </a:r>
          </a:p>
          <a:p>
            <a:r>
              <a:rPr lang="en-US" dirty="0" smtClean="0"/>
              <a:t>Disputes resolution through collective bargaining</a:t>
            </a:r>
          </a:p>
          <a:p>
            <a:r>
              <a:rPr lang="en-US" dirty="0" smtClean="0"/>
              <a:t>Actors involved in industrial relations:: employees, employers and 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412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Unions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and types of trade unions</a:t>
            </a:r>
          </a:p>
          <a:p>
            <a:r>
              <a:rPr lang="en-US" dirty="0" smtClean="0"/>
              <a:t>Functions of trade unions</a:t>
            </a:r>
          </a:p>
          <a:p>
            <a:r>
              <a:rPr lang="en-US" dirty="0" smtClean="0"/>
              <a:t>Factors that promoted trade unionism</a:t>
            </a:r>
          </a:p>
          <a:p>
            <a:r>
              <a:rPr lang="en-US" dirty="0" smtClean="0"/>
              <a:t> Origin of Employers Association</a:t>
            </a:r>
          </a:p>
          <a:p>
            <a:r>
              <a:rPr lang="en-US" dirty="0" smtClean="0"/>
              <a:t>NECA and its functions</a:t>
            </a:r>
          </a:p>
          <a:p>
            <a:r>
              <a:rPr lang="en-US" dirty="0" smtClean="0"/>
              <a:t>Factors that aided the formation of Employer Association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978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Values and Industrial Relations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Fairness in the place of work</a:t>
            </a:r>
          </a:p>
          <a:p>
            <a:r>
              <a:rPr lang="en-US" dirty="0" smtClean="0"/>
              <a:t>Gender equality in the place of work</a:t>
            </a:r>
          </a:p>
          <a:p>
            <a:r>
              <a:rPr lang="en-US" dirty="0" smtClean="0"/>
              <a:t>Respect for </a:t>
            </a:r>
            <a:r>
              <a:rPr lang="en-US" smtClean="0"/>
              <a:t>work dignity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11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corporate planning</a:t>
            </a:r>
          </a:p>
          <a:p>
            <a:r>
              <a:rPr lang="en-US" dirty="0" smtClean="0"/>
              <a:t>Characteristics of corporate planning</a:t>
            </a:r>
          </a:p>
          <a:p>
            <a:r>
              <a:rPr lang="en-US" dirty="0" smtClean="0"/>
              <a:t>Purposes of corporate planning</a:t>
            </a:r>
          </a:p>
          <a:p>
            <a:r>
              <a:rPr lang="en-US" dirty="0" smtClean="0"/>
              <a:t>Classification of planning</a:t>
            </a:r>
          </a:p>
          <a:p>
            <a:r>
              <a:rPr lang="en-US" dirty="0" smtClean="0"/>
              <a:t>Problems associated with corporate planning</a:t>
            </a:r>
          </a:p>
          <a:p>
            <a:r>
              <a:rPr lang="en-US" dirty="0" smtClean="0"/>
              <a:t>Comprehensive analysis of corporate plan, operational plan,  and tactical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729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Objectives: The foundation of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and types of objectives</a:t>
            </a:r>
          </a:p>
          <a:p>
            <a:r>
              <a:rPr lang="en-US" dirty="0" smtClean="0"/>
              <a:t>Elements of objectives in an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Determinants of corporate objectives</a:t>
            </a:r>
          </a:p>
          <a:p>
            <a:r>
              <a:rPr lang="en-US" dirty="0" smtClean="0"/>
              <a:t>Formulation of objectives in a corporate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How to attain the stated objectives in an </a:t>
            </a:r>
            <a:r>
              <a:rPr lang="en-US" dirty="0" err="1" smtClean="0"/>
              <a:t>organisation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301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in </a:t>
            </a:r>
            <a:r>
              <a:rPr lang="en-US" dirty="0" err="1" smtClean="0"/>
              <a:t>organisational</a:t>
            </a:r>
            <a:r>
              <a:rPr lang="en-US" dirty="0" smtClean="0"/>
              <a:t>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Levels of management in an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Functions of management in an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Managerial roles in corporate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Management and </a:t>
            </a:r>
            <a:r>
              <a:rPr lang="en-US" dirty="0" err="1" smtClean="0"/>
              <a:t>organisational</a:t>
            </a:r>
            <a:r>
              <a:rPr lang="en-US" dirty="0" smtClean="0"/>
              <a:t> planning in the contemporary business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653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Levels of environment in an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Internal environment</a:t>
            </a:r>
          </a:p>
          <a:p>
            <a:r>
              <a:rPr lang="en-US" dirty="0" smtClean="0"/>
              <a:t>Industrial environment</a:t>
            </a:r>
          </a:p>
          <a:p>
            <a:r>
              <a:rPr lang="en-US" dirty="0" smtClean="0"/>
              <a:t>National environment</a:t>
            </a:r>
          </a:p>
          <a:p>
            <a:r>
              <a:rPr lang="en-US" dirty="0" smtClean="0"/>
              <a:t>Global environment</a:t>
            </a:r>
          </a:p>
          <a:p>
            <a:r>
              <a:rPr lang="en-US" dirty="0" smtClean="0"/>
              <a:t>Stakeholder analysis</a:t>
            </a:r>
          </a:p>
          <a:p>
            <a:r>
              <a:rPr lang="en-US" dirty="0" smtClean="0"/>
              <a:t>Approaches/Methods of scanning environment</a:t>
            </a:r>
          </a:p>
          <a:p>
            <a:r>
              <a:rPr lang="en-US" dirty="0" smtClean="0"/>
              <a:t>Importance of environmental scanning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753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corporate planning</a:t>
            </a:r>
          </a:p>
          <a:p>
            <a:r>
              <a:rPr lang="en-US" dirty="0" smtClean="0"/>
              <a:t>Elements of corporate planning</a:t>
            </a:r>
          </a:p>
          <a:p>
            <a:r>
              <a:rPr lang="en-US" dirty="0" smtClean="0"/>
              <a:t>Reasons for corporate planning</a:t>
            </a:r>
          </a:p>
          <a:p>
            <a:r>
              <a:rPr lang="en-US" dirty="0" smtClean="0"/>
              <a:t>Benefits of corporate planning</a:t>
            </a:r>
          </a:p>
          <a:p>
            <a:r>
              <a:rPr lang="en-US" dirty="0" smtClean="0"/>
              <a:t>Problems of corporate planning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810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Decision Making and Management By</a:t>
            </a:r>
            <a:br>
              <a:rPr lang="en-US" dirty="0" smtClean="0"/>
            </a:br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and types of decisions</a:t>
            </a:r>
          </a:p>
          <a:p>
            <a:r>
              <a:rPr lang="en-US" dirty="0" smtClean="0"/>
              <a:t>Steps involved in decision making</a:t>
            </a:r>
          </a:p>
          <a:p>
            <a:r>
              <a:rPr lang="en-US" dirty="0" smtClean="0"/>
              <a:t> Meaning and elements of Management By Objectives</a:t>
            </a:r>
          </a:p>
          <a:p>
            <a:r>
              <a:rPr lang="en-US" dirty="0" smtClean="0"/>
              <a:t>Merits of MBO</a:t>
            </a:r>
          </a:p>
          <a:p>
            <a:r>
              <a:rPr lang="en-US" dirty="0" smtClean="0"/>
              <a:t>Demerits of MBO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275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Forecasting and Premising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forecasting in an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Meaning of premising in an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Technological forecasting</a:t>
            </a:r>
          </a:p>
          <a:p>
            <a:r>
              <a:rPr lang="en-US" dirty="0" smtClean="0"/>
              <a:t>Economic forecasting</a:t>
            </a:r>
          </a:p>
          <a:p>
            <a:r>
              <a:rPr lang="en-US" dirty="0" smtClean="0"/>
              <a:t>Political forecasting</a:t>
            </a:r>
          </a:p>
          <a:p>
            <a:r>
              <a:rPr lang="en-US" dirty="0" smtClean="0"/>
              <a:t>Business forecasting</a:t>
            </a:r>
          </a:p>
          <a:p>
            <a:r>
              <a:rPr lang="en-US" dirty="0" smtClean="0"/>
              <a:t>Reasons for forecasting in 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027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Organisation</a:t>
            </a:r>
            <a:r>
              <a:rPr lang="en-US" dirty="0" smtClean="0"/>
              <a:t> </a:t>
            </a:r>
            <a:r>
              <a:rPr lang="en-US" smtClean="0"/>
              <a:t>for planning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Steps to follow by an </a:t>
            </a:r>
            <a:r>
              <a:rPr lang="en-US" dirty="0" err="1" smtClean="0"/>
              <a:t>organisation</a:t>
            </a:r>
            <a:r>
              <a:rPr lang="en-US" dirty="0" smtClean="0"/>
              <a:t> in planning</a:t>
            </a:r>
          </a:p>
          <a:p>
            <a:r>
              <a:rPr lang="en-US" dirty="0" smtClean="0"/>
              <a:t>Operational planning</a:t>
            </a:r>
          </a:p>
          <a:p>
            <a:r>
              <a:rPr lang="en-US" dirty="0" smtClean="0"/>
              <a:t>Tactical planning</a:t>
            </a:r>
          </a:p>
          <a:p>
            <a:r>
              <a:rPr lang="en-US" dirty="0" smtClean="0"/>
              <a:t>Corporate planning</a:t>
            </a:r>
          </a:p>
          <a:p>
            <a:r>
              <a:rPr lang="en-US" dirty="0" smtClean="0"/>
              <a:t>The roles of corporate affairs unit in planning</a:t>
            </a:r>
          </a:p>
          <a:p>
            <a:r>
              <a:rPr lang="en-US" dirty="0" smtClean="0"/>
              <a:t>Corporate affairs manager and 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46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423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LECTURE NOTES ON BUS 407: CORPORATE PLANNING</vt:lpstr>
      <vt:lpstr>Introduction</vt:lpstr>
      <vt:lpstr>Objectives: The foundation of planning</vt:lpstr>
      <vt:lpstr>Management in organisational planning</vt:lpstr>
      <vt:lpstr>Environmental Analysis</vt:lpstr>
      <vt:lpstr>Corporate planning</vt:lpstr>
      <vt:lpstr>Decision Making and Management By Objectives</vt:lpstr>
      <vt:lpstr>Forecasting and Premising</vt:lpstr>
      <vt:lpstr>Organisation for planning</vt:lpstr>
      <vt:lpstr>LECTURE NOTES ON IPM 101:Introdution to Industrial Relations 1  </vt:lpstr>
      <vt:lpstr>Introduction</vt:lpstr>
      <vt:lpstr>The Industrial Relations systems</vt:lpstr>
      <vt:lpstr>Characteristics of Industrial relations system</vt:lpstr>
      <vt:lpstr>Trade Unions</vt:lpstr>
      <vt:lpstr>Social Values and Industrial Relations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NOTES ON BUS 407: CORPORATE PLANNING</dc:title>
  <dc:creator>TOSHIBA</dc:creator>
  <cp:lastModifiedBy>OPEN-PC-2</cp:lastModifiedBy>
  <cp:revision>19</cp:revision>
  <dcterms:created xsi:type="dcterms:W3CDTF">2018-12-17T10:06:26Z</dcterms:created>
  <dcterms:modified xsi:type="dcterms:W3CDTF">2018-12-18T03:54:11Z</dcterms:modified>
</cp:coreProperties>
</file>