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65B65-F881-415F-9EE5-8D021938943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B78E-4D6B-43D4-B4E9-C9CFEBA1F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866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65B65-F881-415F-9EE5-8D021938943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B78E-4D6B-43D4-B4E9-C9CFEBA1F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055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65B65-F881-415F-9EE5-8D021938943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B78E-4D6B-43D4-B4E9-C9CFEBA1F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665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65B65-F881-415F-9EE5-8D021938943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B78E-4D6B-43D4-B4E9-C9CFEBA1F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548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65B65-F881-415F-9EE5-8D021938943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B78E-4D6B-43D4-B4E9-C9CFEBA1F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32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65B65-F881-415F-9EE5-8D021938943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B78E-4D6B-43D4-B4E9-C9CFEBA1F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45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65B65-F881-415F-9EE5-8D021938943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B78E-4D6B-43D4-B4E9-C9CFEBA1F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50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65B65-F881-415F-9EE5-8D021938943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B78E-4D6B-43D4-B4E9-C9CFEBA1F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024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65B65-F881-415F-9EE5-8D021938943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B78E-4D6B-43D4-B4E9-C9CFEBA1F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393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65B65-F881-415F-9EE5-8D021938943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B78E-4D6B-43D4-B4E9-C9CFEBA1F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641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65B65-F881-415F-9EE5-8D021938943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B78E-4D6B-43D4-B4E9-C9CFEBA1F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25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65B65-F881-415F-9EE5-8D0219389436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7B78E-4D6B-43D4-B4E9-C9CFEBA1F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057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LECTURE NOTES ON IPM 303 :Industrial conflict and conflict resolution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DR. J. I. </a:t>
            </a:r>
            <a:r>
              <a:rPr lang="en-US" dirty="0" err="1" smtClean="0"/>
              <a:t>Ogundele</a:t>
            </a:r>
            <a:r>
              <a:rPr lang="en-US" dirty="0" smtClean="0"/>
              <a:t>             </a:t>
            </a:r>
          </a:p>
          <a:p>
            <a:r>
              <a:rPr lang="en-US" dirty="0" smtClean="0"/>
              <a:t>Dept. of Business Administration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872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of industry and its various types</a:t>
            </a:r>
          </a:p>
          <a:p>
            <a:r>
              <a:rPr lang="en-US" dirty="0" smtClean="0"/>
              <a:t>Meaning of </a:t>
            </a:r>
            <a:r>
              <a:rPr lang="en-US" dirty="0" err="1" smtClean="0"/>
              <a:t>organisation</a:t>
            </a:r>
            <a:endParaRPr lang="en-US" dirty="0" smtClean="0"/>
          </a:p>
          <a:p>
            <a:r>
              <a:rPr lang="en-US" dirty="0" smtClean="0"/>
              <a:t>Meaning of conflict and its various types</a:t>
            </a:r>
          </a:p>
          <a:p>
            <a:r>
              <a:rPr lang="en-US" dirty="0" smtClean="0"/>
              <a:t>Analysis of industrial conflict and trade disputes</a:t>
            </a:r>
          </a:p>
          <a:p>
            <a:r>
              <a:rPr lang="en-US" dirty="0" smtClean="0"/>
              <a:t>Meaning of conflict resolution and conflict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082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</a:t>
            </a:r>
            <a:r>
              <a:rPr lang="en-US" dirty="0"/>
              <a:t>I</a:t>
            </a:r>
            <a:r>
              <a:rPr lang="en-US" dirty="0" smtClean="0"/>
              <a:t>ndustrial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Organised</a:t>
            </a:r>
            <a:r>
              <a:rPr lang="en-US" dirty="0" smtClean="0"/>
              <a:t> form of conflict</a:t>
            </a:r>
          </a:p>
          <a:p>
            <a:r>
              <a:rPr lang="en-US" dirty="0" smtClean="0"/>
              <a:t>Strike</a:t>
            </a:r>
          </a:p>
          <a:p>
            <a:r>
              <a:rPr lang="en-US" dirty="0" smtClean="0"/>
              <a:t>Picketing</a:t>
            </a:r>
          </a:p>
          <a:p>
            <a:r>
              <a:rPr lang="en-US" dirty="0" smtClean="0"/>
              <a:t>Work- to –rule</a:t>
            </a:r>
          </a:p>
          <a:p>
            <a:r>
              <a:rPr lang="en-US" dirty="0" smtClean="0"/>
              <a:t>Lock- out, overtime ban, sit-in etc.</a:t>
            </a:r>
          </a:p>
          <a:p>
            <a:r>
              <a:rPr lang="en-US" dirty="0" err="1" smtClean="0"/>
              <a:t>Unorganised</a:t>
            </a:r>
            <a:r>
              <a:rPr lang="en-US" dirty="0" smtClean="0"/>
              <a:t> form of conflict</a:t>
            </a:r>
          </a:p>
          <a:p>
            <a:r>
              <a:rPr lang="en-US" dirty="0" smtClean="0"/>
              <a:t>Absenteeism</a:t>
            </a:r>
          </a:p>
          <a:p>
            <a:r>
              <a:rPr lang="en-US" dirty="0" err="1" smtClean="0"/>
              <a:t>Labour</a:t>
            </a:r>
            <a:r>
              <a:rPr lang="en-US" dirty="0" smtClean="0"/>
              <a:t> turn over</a:t>
            </a:r>
          </a:p>
          <a:p>
            <a:r>
              <a:rPr lang="en-US" dirty="0" smtClean="0"/>
              <a:t>Sabotage</a:t>
            </a:r>
          </a:p>
          <a:p>
            <a:r>
              <a:rPr lang="en-US" dirty="0" smtClean="0"/>
              <a:t>Pilfering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31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Strike as a manifestation of industrial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of strike</a:t>
            </a:r>
          </a:p>
          <a:p>
            <a:r>
              <a:rPr lang="en-US" dirty="0" smtClean="0"/>
              <a:t>Types of strike</a:t>
            </a:r>
          </a:p>
          <a:p>
            <a:r>
              <a:rPr lang="en-US" dirty="0" smtClean="0"/>
              <a:t>Causes of strike</a:t>
            </a:r>
          </a:p>
          <a:p>
            <a:r>
              <a:rPr lang="en-US" dirty="0" err="1" smtClean="0"/>
              <a:t>Labour</a:t>
            </a:r>
            <a:r>
              <a:rPr lang="en-US" dirty="0" smtClean="0"/>
              <a:t> approach to strike action </a:t>
            </a:r>
          </a:p>
          <a:p>
            <a:r>
              <a:rPr lang="en-US" dirty="0" smtClean="0"/>
              <a:t>Management response to strike action</a:t>
            </a:r>
          </a:p>
          <a:p>
            <a:r>
              <a:rPr lang="en-US" dirty="0" smtClean="0"/>
              <a:t>Effects of strike on workers, employers, </a:t>
            </a:r>
            <a:r>
              <a:rPr lang="en-US" dirty="0" err="1" smtClean="0"/>
              <a:t>organisation</a:t>
            </a:r>
            <a:r>
              <a:rPr lang="en-US" dirty="0" smtClean="0"/>
              <a:t> and the nation at large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1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Approaches to Conflict management in work </a:t>
            </a:r>
            <a:r>
              <a:rPr lang="en-US" dirty="0" err="1" smtClean="0"/>
              <a:t>organisation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Collaborating</a:t>
            </a:r>
          </a:p>
          <a:p>
            <a:r>
              <a:rPr lang="en-US" dirty="0" smtClean="0"/>
              <a:t>Competing</a:t>
            </a:r>
          </a:p>
          <a:p>
            <a:r>
              <a:rPr lang="en-US" dirty="0" smtClean="0"/>
              <a:t>Compromising</a:t>
            </a:r>
          </a:p>
          <a:p>
            <a:r>
              <a:rPr lang="en-US" dirty="0" smtClean="0"/>
              <a:t>Avoiding</a:t>
            </a:r>
          </a:p>
          <a:p>
            <a:r>
              <a:rPr lang="en-US" dirty="0" smtClean="0"/>
              <a:t>Accommodating</a:t>
            </a:r>
          </a:p>
          <a:p>
            <a:r>
              <a:rPr lang="en-US" dirty="0" smtClean="0"/>
              <a:t>The two scales: Co-</a:t>
            </a:r>
            <a:r>
              <a:rPr lang="en-US" dirty="0" err="1" smtClean="0"/>
              <a:t>operativeness</a:t>
            </a:r>
            <a:r>
              <a:rPr lang="en-US" dirty="0" smtClean="0"/>
              <a:t> and Assertiveness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418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Collective Bargaining as means of conflict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 of collective bargaining</a:t>
            </a:r>
          </a:p>
          <a:p>
            <a:r>
              <a:rPr lang="en-US" dirty="0" smtClean="0"/>
              <a:t>Types and levels of collective bargaining</a:t>
            </a:r>
          </a:p>
          <a:p>
            <a:r>
              <a:rPr lang="en-US" dirty="0" smtClean="0"/>
              <a:t>Types of collective bargaining</a:t>
            </a:r>
          </a:p>
          <a:p>
            <a:r>
              <a:rPr lang="en-US" dirty="0" smtClean="0"/>
              <a:t>Functions of collective bargaining</a:t>
            </a:r>
          </a:p>
          <a:p>
            <a:r>
              <a:rPr lang="en-US" dirty="0" smtClean="0"/>
              <a:t>Conditions necessary for the effectiveness of collective bargaining</a:t>
            </a:r>
          </a:p>
          <a:p>
            <a:r>
              <a:rPr lang="en-US" dirty="0" smtClean="0"/>
              <a:t>Collective bargaining stages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458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 resolution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Internal machinery- grievance procedure and collective bargaining</a:t>
            </a:r>
          </a:p>
          <a:p>
            <a:r>
              <a:rPr lang="en-US" dirty="0" smtClean="0"/>
              <a:t>External machinery approach:</a:t>
            </a:r>
          </a:p>
          <a:p>
            <a:r>
              <a:rPr lang="en-US" dirty="0" smtClean="0"/>
              <a:t>Mediation</a:t>
            </a:r>
          </a:p>
          <a:p>
            <a:r>
              <a:rPr lang="en-US" dirty="0" smtClean="0"/>
              <a:t>Conciliation</a:t>
            </a:r>
          </a:p>
          <a:p>
            <a:r>
              <a:rPr lang="en-US" dirty="0" smtClean="0"/>
              <a:t>Arbitration</a:t>
            </a:r>
          </a:p>
          <a:p>
            <a:r>
              <a:rPr lang="en-US" smtClean="0"/>
              <a:t>National Industrial Court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798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204</Words>
  <Application>Microsoft Office PowerPoint</Application>
  <PresentationFormat>On-screen Show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LECTURE NOTES ON IPM 303 :Industrial conflict and conflict resolution</vt:lpstr>
      <vt:lpstr>INTRODUCTION</vt:lpstr>
      <vt:lpstr>Types of Industrial conflict</vt:lpstr>
      <vt:lpstr>Strike as a manifestation of industrial conflict</vt:lpstr>
      <vt:lpstr>Approaches to Conflict management in work organisation</vt:lpstr>
      <vt:lpstr>Collective Bargaining as means of conflict resolution</vt:lpstr>
      <vt:lpstr>Conflict resolution mechanism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NOTES ON IPM 303 :Industrial conflict and conflict resolution</dc:title>
  <dc:creator>TOSHIBA</dc:creator>
  <cp:lastModifiedBy>TOSHIBA</cp:lastModifiedBy>
  <cp:revision>5</cp:revision>
  <dcterms:created xsi:type="dcterms:W3CDTF">2018-12-17T14:17:52Z</dcterms:created>
  <dcterms:modified xsi:type="dcterms:W3CDTF">2018-12-17T14:49:58Z</dcterms:modified>
</cp:coreProperties>
</file>