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0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5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6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8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9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0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2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6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4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8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2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754EA-EBC4-4FA4-B2AD-4965393A228E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C068C-6029-45BB-8A43-A709BF534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3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NOTES ON SOC 101: Introduction to Sociology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Dr. J.I. </a:t>
            </a:r>
            <a:r>
              <a:rPr lang="en-US" dirty="0" err="1" smtClean="0"/>
              <a:t>Ogundele</a:t>
            </a:r>
            <a:r>
              <a:rPr lang="en-US" dirty="0" smtClean="0"/>
              <a:t>     </a:t>
            </a:r>
          </a:p>
          <a:p>
            <a:r>
              <a:rPr lang="en-US" dirty="0" smtClean="0"/>
              <a:t>Dept. of Business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65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stratification and 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types of social stratification</a:t>
            </a:r>
          </a:p>
          <a:p>
            <a:r>
              <a:rPr lang="en-US" dirty="0" smtClean="0"/>
              <a:t>Justification of social stratification</a:t>
            </a:r>
          </a:p>
          <a:p>
            <a:r>
              <a:rPr lang="en-US" dirty="0" smtClean="0"/>
              <a:t>Theories of social stratification</a:t>
            </a:r>
          </a:p>
          <a:p>
            <a:r>
              <a:rPr lang="en-US" dirty="0" smtClean="0"/>
              <a:t>Meaning and types of social mobility</a:t>
            </a:r>
          </a:p>
          <a:p>
            <a:r>
              <a:rPr lang="en-US" dirty="0" smtClean="0"/>
              <a:t>Factors affecting social mobility</a:t>
            </a:r>
          </a:p>
          <a:p>
            <a:r>
              <a:rPr lang="en-US" dirty="0" smtClean="0"/>
              <a:t>Connection between social stratification and </a:t>
            </a:r>
            <a:r>
              <a:rPr lang="en-US" smtClean="0"/>
              <a:t>social mobility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1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Sociology</a:t>
            </a:r>
          </a:p>
          <a:p>
            <a:r>
              <a:rPr lang="en-US" dirty="0" smtClean="0"/>
              <a:t>Major focus of Sociology</a:t>
            </a:r>
          </a:p>
          <a:p>
            <a:r>
              <a:rPr lang="en-US" dirty="0" smtClean="0"/>
              <a:t>Historical emergence of Sociology</a:t>
            </a:r>
          </a:p>
          <a:p>
            <a:r>
              <a:rPr lang="en-US" dirty="0" smtClean="0"/>
              <a:t>Sub-fields of Sociology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76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society</a:t>
            </a:r>
          </a:p>
          <a:p>
            <a:r>
              <a:rPr lang="en-US" dirty="0" smtClean="0"/>
              <a:t>Functions of society</a:t>
            </a:r>
          </a:p>
          <a:p>
            <a:r>
              <a:rPr lang="en-US" dirty="0" smtClean="0"/>
              <a:t>Institutions of the society</a:t>
            </a:r>
          </a:p>
          <a:p>
            <a:r>
              <a:rPr lang="en-US" dirty="0" smtClean="0"/>
              <a:t>Functions of the institutions of the society</a:t>
            </a:r>
          </a:p>
          <a:p>
            <a:r>
              <a:rPr lang="en-US" dirty="0" smtClean="0"/>
              <a:t>Interrelationships existing among the various societal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0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Theories of the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theory</a:t>
            </a:r>
          </a:p>
          <a:p>
            <a:r>
              <a:rPr lang="en-US" dirty="0" smtClean="0"/>
              <a:t>Conflict theory</a:t>
            </a:r>
          </a:p>
          <a:p>
            <a:r>
              <a:rPr lang="en-US" dirty="0" smtClean="0"/>
              <a:t>Social Exchange theory</a:t>
            </a:r>
          </a:p>
          <a:p>
            <a:r>
              <a:rPr lang="en-US" dirty="0" smtClean="0"/>
              <a:t>Structural functionalist theory</a:t>
            </a:r>
          </a:p>
          <a:p>
            <a:r>
              <a:rPr lang="en-US" dirty="0" err="1" smtClean="0"/>
              <a:t>Diffusionist</a:t>
            </a:r>
            <a:r>
              <a:rPr lang="en-US" dirty="0" smtClean="0"/>
              <a:t>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182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Controversies surrounding classification of  Sociology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Sociology as a science</a:t>
            </a:r>
          </a:p>
          <a:p>
            <a:r>
              <a:rPr lang="en-US" dirty="0" smtClean="0"/>
              <a:t>Sociology as an art</a:t>
            </a:r>
          </a:p>
          <a:p>
            <a:r>
              <a:rPr lang="en-US" dirty="0" smtClean="0"/>
              <a:t>Sociology as  a social science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6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Society as a social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a society</a:t>
            </a:r>
          </a:p>
          <a:p>
            <a:r>
              <a:rPr lang="en-US" dirty="0" smtClean="0"/>
              <a:t>Meaning of society</a:t>
            </a:r>
          </a:p>
          <a:p>
            <a:r>
              <a:rPr lang="en-US" dirty="0" smtClean="0"/>
              <a:t>Components of social system: political system, economic system, legal system, cultural system etc.</a:t>
            </a:r>
          </a:p>
          <a:p>
            <a:r>
              <a:rPr lang="en-US" dirty="0" smtClean="0"/>
              <a:t>Interrelationship between the components of social system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4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and its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culture</a:t>
            </a:r>
          </a:p>
          <a:p>
            <a:r>
              <a:rPr lang="en-US" dirty="0" smtClean="0"/>
              <a:t>Features of culture</a:t>
            </a:r>
          </a:p>
          <a:p>
            <a:r>
              <a:rPr lang="en-US" dirty="0" smtClean="0"/>
              <a:t>Qualities of culture</a:t>
            </a:r>
          </a:p>
          <a:p>
            <a:r>
              <a:rPr lang="en-US" dirty="0" smtClean="0"/>
              <a:t>Functions of culture</a:t>
            </a:r>
          </a:p>
          <a:p>
            <a:r>
              <a:rPr lang="en-US" dirty="0" smtClean="0"/>
              <a:t>Acculturation</a:t>
            </a:r>
          </a:p>
          <a:p>
            <a:r>
              <a:rPr lang="en-US" dirty="0" smtClean="0"/>
              <a:t>Enculturation</a:t>
            </a:r>
          </a:p>
          <a:p>
            <a:r>
              <a:rPr lang="en-US" dirty="0" smtClean="0"/>
              <a:t>Cultural 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5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Socialisation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. Meaning of </a:t>
            </a:r>
            <a:r>
              <a:rPr lang="en-US" dirty="0" err="1" smtClean="0"/>
              <a:t>socialisation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 Agents of </a:t>
            </a:r>
            <a:r>
              <a:rPr lang="en-US" dirty="0" err="1" smtClean="0"/>
              <a:t>socialisation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 Functions of </a:t>
            </a:r>
            <a:r>
              <a:rPr lang="en-US" dirty="0" err="1" smtClean="0"/>
              <a:t>socialisation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42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elements of social change</a:t>
            </a:r>
          </a:p>
          <a:p>
            <a:r>
              <a:rPr lang="en-US" dirty="0" smtClean="0"/>
              <a:t>Forms and causes of social change</a:t>
            </a:r>
          </a:p>
          <a:p>
            <a:r>
              <a:rPr lang="en-US" dirty="0" smtClean="0"/>
              <a:t>Theories of social change</a:t>
            </a:r>
          </a:p>
          <a:p>
            <a:r>
              <a:rPr lang="en-US" dirty="0" smtClean="0"/>
              <a:t>Evolutionism</a:t>
            </a:r>
          </a:p>
          <a:p>
            <a:r>
              <a:rPr lang="en-US" dirty="0" err="1" smtClean="0"/>
              <a:t>Diffusionism</a:t>
            </a:r>
            <a:endParaRPr lang="en-US" dirty="0" smtClean="0"/>
          </a:p>
          <a:p>
            <a:r>
              <a:rPr lang="en-US" dirty="0" smtClean="0"/>
              <a:t>Structural functionalism</a:t>
            </a:r>
          </a:p>
          <a:p>
            <a:r>
              <a:rPr lang="en-US" dirty="0" smtClean="0"/>
              <a:t>Conflict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48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223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LECTURE NOTES ON SOC 101: Introduction to Sociology</vt:lpstr>
      <vt:lpstr>Introduction</vt:lpstr>
      <vt:lpstr>Society</vt:lpstr>
      <vt:lpstr>Theories of the society</vt:lpstr>
      <vt:lpstr>Controversies surrounding classification of  Sociology</vt:lpstr>
      <vt:lpstr>Society as a social system</vt:lpstr>
      <vt:lpstr>Culture and its components</vt:lpstr>
      <vt:lpstr>Socialisation</vt:lpstr>
      <vt:lpstr>Social change</vt:lpstr>
      <vt:lpstr>Social stratification and mobility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NOTES ON SOC 101: Introduction to Sociology</dc:title>
  <dc:creator>TOSHIBA</dc:creator>
  <cp:lastModifiedBy>TOSHIBA</cp:lastModifiedBy>
  <cp:revision>10</cp:revision>
  <dcterms:created xsi:type="dcterms:W3CDTF">2018-12-17T14:52:15Z</dcterms:created>
  <dcterms:modified xsi:type="dcterms:W3CDTF">2018-12-18T06:58:01Z</dcterms:modified>
</cp:coreProperties>
</file>