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5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1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1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3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5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4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6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165E5-68DA-494C-A8D2-41E704A313BB}" type="datetimeFigureOut">
              <a:rPr lang="en-US" smtClean="0"/>
              <a:t>12/15/2018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EE9A7-046C-4F13-8594-85EE39B01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0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 Title: Modern African Literature</a:t>
            </a:r>
            <a:br>
              <a:rPr lang="en-US" dirty="0" smtClean="0"/>
            </a:br>
            <a:r>
              <a:rPr lang="en-US" dirty="0" smtClean="0"/>
              <a:t>Course Code: ENG 215</a:t>
            </a:r>
            <a:br>
              <a:rPr lang="en-US" dirty="0" smtClean="0"/>
            </a:br>
            <a:r>
              <a:rPr lang="en-US" dirty="0" smtClean="0"/>
              <a:t>Course Lecturer: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Olusola</a:t>
            </a:r>
            <a:r>
              <a:rPr lang="en-US" dirty="0" smtClean="0"/>
              <a:t> </a:t>
            </a:r>
            <a:r>
              <a:rPr lang="en-US" dirty="0" err="1" smtClean="0"/>
              <a:t>Oso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85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</a:t>
            </a:r>
            <a:r>
              <a:rPr lang="en-US" dirty="0" err="1" smtClean="0"/>
              <a:t>Mariama</a:t>
            </a:r>
            <a:r>
              <a:rPr lang="en-US" dirty="0" smtClean="0"/>
              <a:t> Ba’s So Long a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Themes</a:t>
            </a:r>
          </a:p>
          <a:p>
            <a:r>
              <a:rPr lang="en-US" dirty="0" err="1" smtClean="0"/>
              <a:t>Characterisation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734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J.P</a:t>
            </a:r>
            <a:r>
              <a:rPr lang="en-US" dirty="0" smtClean="0"/>
              <a:t>. Clark’s </a:t>
            </a:r>
            <a:r>
              <a:rPr lang="en-US" dirty="0" smtClean="0"/>
              <a:t>Song of a Goat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Themes</a:t>
            </a:r>
          </a:p>
          <a:p>
            <a:r>
              <a:rPr lang="en-US" smtClean="0"/>
              <a:t>Characterisation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8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course is designed to expose the students to the distinguishing features of, and fundamental issues addressed in Modern African Literature using some selected African literary texts.</a:t>
            </a:r>
          </a:p>
          <a:p>
            <a:r>
              <a:rPr lang="en-US" dirty="0"/>
              <a:t> </a:t>
            </a:r>
            <a:r>
              <a:rPr lang="en-US" dirty="0" smtClean="0"/>
              <a:t>Definition of Modern African Literature</a:t>
            </a:r>
          </a:p>
          <a:p>
            <a:r>
              <a:rPr lang="en-US" dirty="0" smtClean="0"/>
              <a:t>Characteristics of Modern African Literature.</a:t>
            </a:r>
          </a:p>
          <a:p>
            <a:r>
              <a:rPr lang="en-US" dirty="0" smtClean="0"/>
              <a:t>Issues addressed in Modern African Literature.</a:t>
            </a:r>
          </a:p>
          <a:p>
            <a:r>
              <a:rPr lang="en-US" dirty="0" smtClean="0"/>
              <a:t>Analyses of Selected Literary Texts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85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Marriage of </a:t>
            </a:r>
            <a:r>
              <a:rPr lang="en-US" dirty="0" err="1" smtClean="0"/>
              <a:t>Anansewa</a:t>
            </a:r>
            <a:r>
              <a:rPr lang="en-US" dirty="0" smtClean="0"/>
              <a:t> by </a:t>
            </a:r>
            <a:r>
              <a:rPr lang="en-US" dirty="0" err="1" smtClean="0"/>
              <a:t>Efua</a:t>
            </a:r>
            <a:r>
              <a:rPr lang="en-US" dirty="0" smtClean="0"/>
              <a:t> Sutherland</a:t>
            </a:r>
          </a:p>
          <a:p>
            <a:r>
              <a:rPr lang="en-US" dirty="0" smtClean="0"/>
              <a:t>Song of a Goat by J.P. Clark</a:t>
            </a:r>
          </a:p>
          <a:p>
            <a:r>
              <a:rPr lang="en-US" dirty="0" smtClean="0"/>
              <a:t>So Long a Letter by </a:t>
            </a:r>
            <a:r>
              <a:rPr lang="en-US" dirty="0" err="1" smtClean="0"/>
              <a:t>Mariama</a:t>
            </a:r>
            <a:r>
              <a:rPr lang="en-US" dirty="0" smtClean="0"/>
              <a:t> Ba</a:t>
            </a:r>
          </a:p>
          <a:p>
            <a:r>
              <a:rPr lang="en-US" dirty="0" smtClean="0"/>
              <a:t>Mine Boy by Peter Abraham</a:t>
            </a:r>
          </a:p>
          <a:p>
            <a:r>
              <a:rPr lang="en-US" dirty="0" smtClean="0"/>
              <a:t>The Joys of Motherhood by </a:t>
            </a:r>
            <a:r>
              <a:rPr lang="en-US" dirty="0" err="1" smtClean="0"/>
              <a:t>Buchi</a:t>
            </a:r>
            <a:r>
              <a:rPr lang="en-US" dirty="0" smtClean="0"/>
              <a:t> </a:t>
            </a:r>
            <a:r>
              <a:rPr lang="en-US" dirty="0" err="1" smtClean="0"/>
              <a:t>Emecheta</a:t>
            </a:r>
            <a:endParaRPr lang="en-US" dirty="0" smtClean="0"/>
          </a:p>
          <a:p>
            <a:r>
              <a:rPr lang="en-US" dirty="0" smtClean="0"/>
              <a:t>The Trial of </a:t>
            </a:r>
            <a:r>
              <a:rPr lang="en-US" dirty="0" err="1" smtClean="0"/>
              <a:t>Dedan</a:t>
            </a:r>
            <a:r>
              <a:rPr lang="en-US" dirty="0" smtClean="0"/>
              <a:t> </a:t>
            </a:r>
            <a:r>
              <a:rPr lang="en-US" dirty="0" err="1" smtClean="0"/>
              <a:t>Kimathi</a:t>
            </a:r>
            <a:r>
              <a:rPr lang="en-US" dirty="0" smtClean="0"/>
              <a:t> by </a:t>
            </a:r>
            <a:r>
              <a:rPr lang="en-US" dirty="0" err="1" smtClean="0"/>
              <a:t>Ngugi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Thiong’o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81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Modern African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African literature has gained recognition with such classics as Chinua Achebe’s Things Fall Apart, </a:t>
            </a:r>
            <a:r>
              <a:rPr lang="en-US" dirty="0" err="1" smtClean="0"/>
              <a:t>Ngugi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Thiong’o’s</a:t>
            </a:r>
            <a:r>
              <a:rPr lang="en-US" dirty="0" smtClean="0"/>
              <a:t> Weep Not, Child, and </a:t>
            </a:r>
            <a:r>
              <a:rPr lang="en-US" dirty="0" err="1" smtClean="0"/>
              <a:t>Wole</a:t>
            </a:r>
            <a:r>
              <a:rPr lang="en-US" dirty="0" smtClean="0"/>
              <a:t> Soyinka’s Death and the King’s Horseman.</a:t>
            </a:r>
          </a:p>
          <a:p>
            <a:r>
              <a:rPr lang="en-US" dirty="0" err="1" smtClean="0"/>
              <a:t>Wole</a:t>
            </a:r>
            <a:r>
              <a:rPr lang="en-US" dirty="0" smtClean="0"/>
              <a:t> Soyinka’s winning of the Nobel Prize for Literature gives African literature global recognition.</a:t>
            </a:r>
          </a:p>
          <a:p>
            <a:r>
              <a:rPr lang="en-US" dirty="0" smtClean="0"/>
              <a:t>Modern African literature consists of literary works of art written in indigenous African languages and in European languages used in Africa such as English, French and Portuguese.</a:t>
            </a:r>
          </a:p>
          <a:p>
            <a:r>
              <a:rPr lang="en-US" dirty="0" smtClean="0"/>
              <a:t>It can be drama, poetry or prose fiction.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164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of/Issues Addressed in Modern African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615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focus of Modern African literature is on the post-independent period in African countries.</a:t>
            </a:r>
          </a:p>
          <a:p>
            <a:r>
              <a:rPr lang="en-US" dirty="0" smtClean="0"/>
              <a:t>The question of the language of Modern African literature has excited a great deal of interest among African literary scholars and critics.</a:t>
            </a:r>
          </a:p>
          <a:p>
            <a:r>
              <a:rPr lang="en-US" dirty="0" smtClean="0"/>
              <a:t>Diversity of African cultures is another major issue addressed in Modern African literature.</a:t>
            </a:r>
          </a:p>
          <a:p>
            <a:r>
              <a:rPr lang="en-US" dirty="0" smtClean="0"/>
              <a:t>Modern African literature can be written in indigenous African languages, Portuguese, English or French.</a:t>
            </a:r>
          </a:p>
          <a:p>
            <a:r>
              <a:rPr lang="en-US" dirty="0" smtClean="0"/>
              <a:t>Land is integral to Modern African literature.</a:t>
            </a:r>
          </a:p>
          <a:p>
            <a:r>
              <a:rPr lang="en-US" dirty="0" smtClean="0"/>
              <a:t>The need to create African identity is a major issue addressed in modern African literature.</a:t>
            </a:r>
          </a:p>
          <a:p>
            <a:r>
              <a:rPr lang="en-US" dirty="0" smtClean="0"/>
              <a:t>Slavery and colonialism are explored in modern African literature.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</a:t>
            </a:r>
            <a:r>
              <a:rPr lang="en-US" dirty="0" err="1" smtClean="0"/>
              <a:t>Buchi</a:t>
            </a:r>
            <a:r>
              <a:rPr lang="en-US" dirty="0" smtClean="0"/>
              <a:t> </a:t>
            </a:r>
            <a:r>
              <a:rPr lang="en-US" dirty="0" err="1" smtClean="0"/>
              <a:t>Emecheta’s</a:t>
            </a:r>
            <a:r>
              <a:rPr lang="en-US" dirty="0" smtClean="0"/>
              <a:t> The Joys of Motherhood.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Themes</a:t>
            </a:r>
          </a:p>
          <a:p>
            <a:r>
              <a:rPr lang="en-US" dirty="0" err="1" smtClean="0"/>
              <a:t>Characterisation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3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</a:t>
            </a:r>
            <a:r>
              <a:rPr lang="en-US" dirty="0" err="1" smtClean="0"/>
              <a:t>Efua</a:t>
            </a:r>
            <a:r>
              <a:rPr lang="en-US" dirty="0" smtClean="0"/>
              <a:t> Sutherland’s The Marriage of </a:t>
            </a:r>
            <a:r>
              <a:rPr lang="en-US" dirty="0" err="1" smtClean="0"/>
              <a:t>Anansewa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Themes</a:t>
            </a:r>
          </a:p>
          <a:p>
            <a:r>
              <a:rPr lang="en-US" dirty="0" err="1" smtClean="0"/>
              <a:t>Characterisation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047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Peter Abraham’s Mine Boy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Themes</a:t>
            </a:r>
          </a:p>
          <a:p>
            <a:r>
              <a:rPr lang="en-US" dirty="0" err="1" smtClean="0"/>
              <a:t>Characterisation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</a:t>
            </a:r>
            <a:r>
              <a:rPr lang="en-US" dirty="0" err="1" smtClean="0"/>
              <a:t>Ngugi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Thiong’o’s</a:t>
            </a:r>
            <a:r>
              <a:rPr lang="en-US" dirty="0" smtClean="0"/>
              <a:t> The Trial of </a:t>
            </a:r>
            <a:r>
              <a:rPr lang="en-US" dirty="0" err="1" smtClean="0"/>
              <a:t>Dedan</a:t>
            </a:r>
            <a:r>
              <a:rPr lang="en-US" dirty="0" smtClean="0"/>
              <a:t> </a:t>
            </a:r>
            <a:r>
              <a:rPr lang="en-US" dirty="0" err="1" smtClean="0"/>
              <a:t>Kimathi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Themes</a:t>
            </a:r>
          </a:p>
          <a:p>
            <a:r>
              <a:rPr lang="en-US" dirty="0" err="1" smtClean="0"/>
              <a:t>Characterisation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14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382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Course Title: Modern African Literature Course Code: ENG 215 Course Lecturer: Dr Olusola Oso</vt:lpstr>
      <vt:lpstr>Course Outline</vt:lpstr>
      <vt:lpstr>Reading List</vt:lpstr>
      <vt:lpstr>What is Modern African Literature</vt:lpstr>
      <vt:lpstr>Characteristics of/Issues Addressed in Modern African Literature</vt:lpstr>
      <vt:lpstr>Analysis of Buchi Emecheta’s The Joys of Motherhood.</vt:lpstr>
      <vt:lpstr>Analysis of Efua Sutherland’s The Marriage of Anansewa</vt:lpstr>
      <vt:lpstr>Analysis of Peter Abraham’s Mine Boy</vt:lpstr>
      <vt:lpstr>Analysis of Ngugi wa Thiong’o’s The Trial of Dedan Kimathi</vt:lpstr>
      <vt:lpstr>Analysis of Mariama Ba’s So Long a Letter</vt:lpstr>
      <vt:lpstr>Analysis of J.P. Clark’s Song of a Goat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Title: Modern African Literature Course Code: ENG 215 Course Lecturer: Dr Olusola Oso</dc:title>
  <dc:creator>my computer</dc:creator>
  <cp:lastModifiedBy>my computer</cp:lastModifiedBy>
  <cp:revision>5</cp:revision>
  <dcterms:created xsi:type="dcterms:W3CDTF">2018-12-15T11:43:23Z</dcterms:created>
  <dcterms:modified xsi:type="dcterms:W3CDTF">2018-12-15T15:49:45Z</dcterms:modified>
</cp:coreProperties>
</file>