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1C1E303-A3E6-4792-8394-D6F7362CCDC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3BA1D3D-F7C9-45A6-9277-4CA53A168ED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MEDIA AND CRIME MANAGEMENT AMIDST COVID-19 PANDEMIC IN LAGOS NIGERIA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PRESENTED BY</a:t>
            </a:r>
          </a:p>
          <a:p>
            <a:r>
              <a:rPr lang="en-US" dirty="0">
                <a:solidFill>
                  <a:schemeClr val="bg1"/>
                </a:solidFill>
              </a:rPr>
              <a:t>KENNETH UDEH, PhD &amp;</a:t>
            </a:r>
          </a:p>
          <a:p>
            <a:r>
              <a:rPr lang="en-US" dirty="0">
                <a:solidFill>
                  <a:schemeClr val="bg1"/>
                </a:solidFill>
              </a:rPr>
              <a:t>CHINYERE AZUKA MBAKA, PhD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AT ANNUAL INTERNATIONAL CONFERENCE ON RESEARCH IN MANAGEMENT AND SOCIAL SCIENCES </a:t>
            </a:r>
          </a:p>
          <a:p>
            <a:r>
              <a:rPr lang="en-US" dirty="0">
                <a:solidFill>
                  <a:schemeClr val="bg1"/>
                </a:solidFill>
              </a:rPr>
              <a:t>17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dirty="0">
                <a:solidFill>
                  <a:schemeClr val="bg1"/>
                </a:solidFill>
              </a:rPr>
              <a:t> -20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dirty="0">
                <a:solidFill>
                  <a:schemeClr val="bg1"/>
                </a:solidFill>
              </a:rPr>
              <a:t> AUGUST 2021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76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                         </a:t>
            </a:r>
          </a:p>
          <a:p>
            <a:pPr marL="137160" indent="0">
              <a:buNone/>
            </a:pPr>
            <a:r>
              <a:rPr lang="en-US" dirty="0" smtClean="0"/>
              <a:t>                             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 smtClean="0"/>
              <a:t>			 </a:t>
            </a:r>
            <a:r>
              <a:rPr lang="en-US" dirty="0" smtClean="0">
                <a:solidFill>
                  <a:schemeClr val="bg1"/>
                </a:solidFill>
              </a:rPr>
              <a:t>Thank you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226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4000" dirty="0">
                <a:solidFill>
                  <a:schemeClr val="bg1"/>
                </a:solidFill>
              </a:rPr>
              <a:t>Social media have been an incontrovertible primary source of getting critical information during and </a:t>
            </a:r>
            <a:r>
              <a:rPr lang="en-US" sz="4000" dirty="0" smtClean="0">
                <a:solidFill>
                  <a:schemeClr val="bg1"/>
                </a:solidFill>
              </a:rPr>
              <a:t>after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dirty="0" smtClean="0">
                <a:solidFill>
                  <a:schemeClr val="bg1"/>
                </a:solidFill>
              </a:rPr>
              <a:t>crime</a:t>
            </a:r>
          </a:p>
          <a:p>
            <a:pPr marL="137160" indent="0" algn="just">
              <a:buNone/>
            </a:pPr>
            <a:endParaRPr lang="en-US" sz="4000" dirty="0" smtClean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Social media have been a vital </a:t>
            </a:r>
            <a:r>
              <a:rPr lang="en-US" sz="4000" dirty="0" smtClean="0">
                <a:solidFill>
                  <a:schemeClr val="bg1"/>
                </a:solidFill>
              </a:rPr>
              <a:t>tool in </a:t>
            </a:r>
            <a:r>
              <a:rPr lang="en-US" sz="4000" dirty="0">
                <a:solidFill>
                  <a:schemeClr val="bg1"/>
                </a:solidFill>
              </a:rPr>
              <a:t>contributing to surveillance of the society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84017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709160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use of social media platforms in the battle against crime and the pursuit of investigations are becoming more common and widespread around the </a:t>
            </a:r>
            <a:r>
              <a:rPr lang="en-US" sz="4000" dirty="0" smtClean="0">
                <a:solidFill>
                  <a:schemeClr val="bg1"/>
                </a:solidFill>
              </a:rPr>
              <a:t>world</a:t>
            </a:r>
          </a:p>
          <a:p>
            <a:pPr marL="137160" indent="0">
              <a:buNone/>
            </a:pPr>
            <a:endParaRPr lang="en-US" sz="4000" dirty="0" smtClean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During the pandemic, the residents of Lagos  had to deal </a:t>
            </a:r>
            <a:r>
              <a:rPr lang="en-US" sz="4000" dirty="0" smtClean="0">
                <a:solidFill>
                  <a:schemeClr val="bg1"/>
                </a:solidFill>
              </a:rPr>
              <a:t>with criminal </a:t>
            </a:r>
            <a:r>
              <a:rPr lang="en-US" sz="4000" dirty="0">
                <a:solidFill>
                  <a:schemeClr val="bg1"/>
                </a:solidFill>
              </a:rPr>
              <a:t>activities fashioned by mankind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28198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 of problem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 It is the responsibility </a:t>
            </a:r>
            <a:r>
              <a:rPr lang="en-US" dirty="0">
                <a:solidFill>
                  <a:schemeClr val="bg1"/>
                </a:solidFill>
              </a:rPr>
              <a:t>of the media is to provide the right information at the right </a:t>
            </a:r>
            <a:r>
              <a:rPr lang="en-US" dirty="0" smtClean="0">
                <a:solidFill>
                  <a:schemeClr val="bg1"/>
                </a:solidFill>
              </a:rPr>
              <a:t>time</a:t>
            </a:r>
          </a:p>
          <a:p>
            <a:r>
              <a:rPr lang="en-US" dirty="0">
                <a:solidFill>
                  <a:schemeClr val="bg1"/>
                </a:solidFill>
              </a:rPr>
              <a:t>Section 22 of the 1999 Nigeria Constitution has placed the burden on the </a:t>
            </a:r>
            <a:r>
              <a:rPr lang="en-US" dirty="0" smtClean="0">
                <a:solidFill>
                  <a:schemeClr val="bg1"/>
                </a:solidFill>
              </a:rPr>
              <a:t>Press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extent </a:t>
            </a:r>
            <a:r>
              <a:rPr lang="en-US" dirty="0">
                <a:solidFill>
                  <a:schemeClr val="bg1"/>
                </a:solidFill>
              </a:rPr>
              <a:t>to which the press has uphold this responsibility as the watchdog of the society remains </a:t>
            </a:r>
            <a:r>
              <a:rPr lang="en-US" dirty="0" smtClean="0">
                <a:solidFill>
                  <a:schemeClr val="bg1"/>
                </a:solidFill>
              </a:rPr>
              <a:t>unclear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Because the </a:t>
            </a:r>
            <a:r>
              <a:rPr lang="en-US" dirty="0">
                <a:solidFill>
                  <a:schemeClr val="bg1"/>
                </a:solidFill>
              </a:rPr>
              <a:t>residents of Lagos, Nigeria  in one way or the other still fall prey of criminal happenings in the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615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To determine the extent to which social media relayed crime information amidst Covid-19 pandemic in Lagos Nigeria.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To ascertain the frequency of crime information relayed in social media amidst Covid-19 in Lagos Nigeria .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To determine the level of residents compliance to social media crime information in Lagos amidst Covid-19.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To ascertain if the residents compliance to </a:t>
            </a:r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dirty="0">
                <a:solidFill>
                  <a:schemeClr val="bg1"/>
                </a:solidFill>
              </a:rPr>
              <a:t>crime information helped to prevent crime situations in Lagos  amidst Covid-19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639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37160" indent="0" algn="just">
              <a:buNone/>
            </a:pPr>
            <a:r>
              <a:rPr lang="en-US" dirty="0">
                <a:solidFill>
                  <a:schemeClr val="bg1"/>
                </a:solidFill>
              </a:rPr>
              <a:t>Conceptual and empirical literatures were </a:t>
            </a:r>
            <a:r>
              <a:rPr lang="en-US" dirty="0" smtClean="0">
                <a:solidFill>
                  <a:schemeClr val="bg1"/>
                </a:solidFill>
              </a:rPr>
              <a:t>reviewed.</a:t>
            </a:r>
          </a:p>
          <a:p>
            <a:pPr marL="137160" indent="0" algn="just">
              <a:buNone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r>
              <a:rPr lang="en-US" b="1" dirty="0">
                <a:solidFill>
                  <a:schemeClr val="bg1"/>
                </a:solidFill>
              </a:rPr>
              <a:t>Social Responsibility Theory</a:t>
            </a:r>
          </a:p>
          <a:p>
            <a:pPr marL="137160" indent="0" algn="just">
              <a:buNone/>
            </a:pPr>
            <a:r>
              <a:rPr lang="en-US" b="1" dirty="0">
                <a:solidFill>
                  <a:schemeClr val="bg1"/>
                </a:solidFill>
              </a:rPr>
              <a:t>and New Media theory were also reviewed to give the study a theoretical footing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</a:p>
          <a:p>
            <a:pPr marL="137160" indent="0" algn="just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r>
              <a:rPr lang="en-US" dirty="0">
                <a:solidFill>
                  <a:schemeClr val="bg1"/>
                </a:solidFill>
              </a:rPr>
              <a:t>The social responsibility theory allows for a free press without censorship and the press performs its function with a sense of responsibility to the masses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137160" indent="0" algn="just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r>
              <a:rPr lang="en-US" dirty="0">
                <a:solidFill>
                  <a:schemeClr val="bg1"/>
                </a:solidFill>
              </a:rPr>
              <a:t>New media theory advocates for user-to-user interaction as well as user-to-content interaction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905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/>
              </a:rPr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Research </a:t>
            </a:r>
            <a:r>
              <a:rPr lang="en-US" dirty="0" smtClean="0">
                <a:solidFill>
                  <a:schemeClr val="bg1"/>
                </a:solidFill>
              </a:rPr>
              <a:t>design: Explanatory Mixed Method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 Population: 8,208(NBS 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en-GB" dirty="0" smtClean="0">
                <a:solidFill>
                  <a:schemeClr val="bg1"/>
                </a:solidFill>
              </a:rPr>
              <a:t>2020)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 Sample size :381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Sampling Technique : Purposive and continence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Measuring Instrument: Questionnaire and in-depth interview guide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Data Analysis: SPSS and Explanation building 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418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57.3% respondents attested that they received  frequent crime information on social </a:t>
            </a:r>
            <a:r>
              <a:rPr lang="en-US" dirty="0" smtClean="0">
                <a:solidFill>
                  <a:schemeClr val="bg1"/>
                </a:solidFill>
              </a:rPr>
              <a:t>media during the </a:t>
            </a:r>
            <a:r>
              <a:rPr lang="en-US" dirty="0" err="1">
                <a:solidFill>
                  <a:schemeClr val="bg1"/>
                </a:solidFill>
              </a:rPr>
              <a:t>C</a:t>
            </a:r>
            <a:r>
              <a:rPr lang="en-US" dirty="0" err="1" smtClean="0">
                <a:solidFill>
                  <a:schemeClr val="bg1"/>
                </a:solidFill>
              </a:rPr>
              <a:t>ovid</a:t>
            </a:r>
            <a:r>
              <a:rPr lang="en-US" dirty="0" smtClean="0">
                <a:solidFill>
                  <a:schemeClr val="bg1"/>
                </a:solidFill>
              </a:rPr>
              <a:t> 19 pandemic. </a:t>
            </a:r>
            <a:r>
              <a:rPr lang="en-US" dirty="0">
                <a:solidFill>
                  <a:schemeClr val="bg1"/>
                </a:solidFill>
              </a:rPr>
              <a:t>This implies that social media relayed crime information to a great </a:t>
            </a:r>
            <a:r>
              <a:rPr lang="en-US" dirty="0" smtClean="0">
                <a:solidFill>
                  <a:schemeClr val="bg1"/>
                </a:solidFill>
              </a:rPr>
              <a:t>extent</a:t>
            </a:r>
          </a:p>
          <a:p>
            <a:r>
              <a:rPr lang="en-US" dirty="0">
                <a:solidFill>
                  <a:schemeClr val="bg1"/>
                </a:solidFill>
              </a:rPr>
              <a:t>45% of the residents attested that social media crime information influenced their decision in seeking safety to a great </a:t>
            </a:r>
            <a:r>
              <a:rPr lang="en-US" dirty="0" smtClean="0">
                <a:solidFill>
                  <a:schemeClr val="bg1"/>
                </a:solidFill>
              </a:rPr>
              <a:t>extent during the pandemic </a:t>
            </a:r>
          </a:p>
          <a:p>
            <a:r>
              <a:rPr lang="en-US" dirty="0">
                <a:solidFill>
                  <a:schemeClr val="bg1"/>
                </a:solidFill>
              </a:rPr>
              <a:t>The study also found out that there was  high frequency of relayed crime information received by respondents </a:t>
            </a:r>
            <a:r>
              <a:rPr lang="en-US" dirty="0" smtClean="0">
                <a:solidFill>
                  <a:schemeClr val="bg1"/>
                </a:solidFill>
              </a:rPr>
              <a:t>through </a:t>
            </a:r>
            <a:r>
              <a:rPr lang="en-US" dirty="0">
                <a:solidFill>
                  <a:schemeClr val="bg1"/>
                </a:solidFill>
              </a:rPr>
              <a:t>social </a:t>
            </a:r>
            <a:r>
              <a:rPr lang="en-US" dirty="0" smtClean="0">
                <a:solidFill>
                  <a:schemeClr val="bg1"/>
                </a:solidFill>
              </a:rPr>
              <a:t>media during pandemic </a:t>
            </a:r>
          </a:p>
          <a:p>
            <a:r>
              <a:rPr lang="en-US" dirty="0">
                <a:solidFill>
                  <a:schemeClr val="bg1"/>
                </a:solidFill>
              </a:rPr>
              <a:t>72% respondents attested that following social media crime information did not help them avert impending danger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760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 and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mainstream media should promote media convergence since majority of Lagos residents depend on social media for  their day to day surveillance information.</a:t>
            </a:r>
          </a:p>
          <a:p>
            <a:r>
              <a:rPr lang="en-US" dirty="0">
                <a:solidFill>
                  <a:schemeClr val="bg1"/>
                </a:solidFill>
              </a:rPr>
              <a:t>Citizen Journalism training should be part of basic education curriculum to train the citizens on best practices in news reporting.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Government should as a matter of urgency come up with policies to manage fake news in the </a:t>
            </a:r>
            <a:r>
              <a:rPr lang="en-US" smtClean="0">
                <a:solidFill>
                  <a:schemeClr val="bg1"/>
                </a:solidFill>
              </a:rPr>
              <a:t>social media  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945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</TotalTime>
  <Words>513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SOCIAL MEDIA AND CRIME MANAGEMENT AMIDST COVID-19 PANDEMIC IN LAGOS NIGERIA </vt:lpstr>
      <vt:lpstr>INTRODUCTION</vt:lpstr>
      <vt:lpstr>PowerPoint Presentation</vt:lpstr>
      <vt:lpstr>Statement of problem </vt:lpstr>
      <vt:lpstr>Objectives of the study</vt:lpstr>
      <vt:lpstr>Literature Review</vt:lpstr>
      <vt:lpstr>METHODOLOGY</vt:lpstr>
      <vt:lpstr>Findings</vt:lpstr>
      <vt:lpstr>Conclusion and Recommendations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AND CRIME MANAGEMENT AMIDST COVID-19 PANDEMIC IN LAGOS NIGERIA</dc:title>
  <dc:creator>demben</dc:creator>
  <cp:lastModifiedBy>demben</cp:lastModifiedBy>
  <cp:revision>6</cp:revision>
  <dcterms:created xsi:type="dcterms:W3CDTF">2021-08-19T05:10:05Z</dcterms:created>
  <dcterms:modified xsi:type="dcterms:W3CDTF">2021-08-19T06:24:15Z</dcterms:modified>
</cp:coreProperties>
</file>