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Override1.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sldIdLst>
    <p:sldId id="257" r:id="rId2"/>
    <p:sldId id="259" r:id="rId3"/>
    <p:sldId id="260" r:id="rId4"/>
    <p:sldId id="261" r:id="rId5"/>
    <p:sldId id="262" r:id="rId6"/>
    <p:sldId id="264" r:id="rId7"/>
    <p:sldId id="265" r:id="rId8"/>
    <p:sldId id="266" r:id="rId9"/>
    <p:sldId id="267" r:id="rId10"/>
    <p:sldId id="268" r:id="rId11"/>
    <p:sldId id="269" r:id="rId12"/>
    <p:sldId id="270" r:id="rId13"/>
    <p:sldId id="271" r:id="rId14"/>
    <p:sldId id="272" r:id="rId15"/>
    <p:sldId id="273" r:id="rId16"/>
    <p:sldId id="274" r:id="rId17"/>
    <p:sldId id="275" r:id="rId18"/>
    <p:sldId id="276" r:id="rId19"/>
    <p:sldId id="277" r:id="rId20"/>
    <p:sldId id="278" r:id="rId21"/>
    <p:sldId id="279" r:id="rId22"/>
    <p:sldId id="280" r:id="rId23"/>
    <p:sldId id="281" r:id="rId24"/>
    <p:sldId id="282" r:id="rId25"/>
    <p:sldId id="256" r:id="rId26"/>
    <p:sldId id="283" r:id="rId27"/>
    <p:sldId id="284" r:id="rId28"/>
    <p:sldId id="285" r:id="rId29"/>
    <p:sldId id="286" r:id="rId30"/>
    <p:sldId id="287" r:id="rId31"/>
    <p:sldId id="288" r:id="rId32"/>
    <p:sldId id="289" r:id="rId33"/>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autoAdjust="0"/>
    <p:restoredTop sz="94615" autoAdjust="0"/>
  </p:normalViewPr>
  <p:slideViewPr>
    <p:cSldViewPr>
      <p:cViewPr varScale="1">
        <p:scale>
          <a:sx n="69" d="100"/>
          <a:sy n="69" d="100"/>
        </p:scale>
        <p:origin x="1512" y="5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43F3813C-05BE-4C64-BD57-0600B5813F00}"/>
              </a:ext>
            </a:extLst>
          </p:cNvPr>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5" name="Rectangle 4">
            <a:extLst>
              <a:ext uri="{FF2B5EF4-FFF2-40B4-BE49-F238E27FC236}">
                <a16:creationId xmlns:a16="http://schemas.microsoft.com/office/drawing/2014/main" id="{C3F30540-8D17-4266-931C-B48BD47E8A81}"/>
              </a:ext>
            </a:extLst>
          </p:cNvPr>
          <p:cNvSpPr/>
          <p:nvPr/>
        </p:nvSpPr>
        <p:spPr bwMode="auto">
          <a:xfrm>
            <a:off x="276225" y="0"/>
            <a:ext cx="104775"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6" name="Rectangle 5">
            <a:extLst>
              <a:ext uri="{FF2B5EF4-FFF2-40B4-BE49-F238E27FC236}">
                <a16:creationId xmlns:a16="http://schemas.microsoft.com/office/drawing/2014/main" id="{4049CEF4-B075-4A7D-87C9-F910B5E0519F}"/>
              </a:ext>
            </a:extLst>
          </p:cNvPr>
          <p:cNvSpPr/>
          <p:nvPr/>
        </p:nvSpPr>
        <p:spPr bwMode="auto">
          <a:xfrm>
            <a:off x="990600" y="0"/>
            <a:ext cx="182563"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7" name="Rectangle 6">
            <a:extLst>
              <a:ext uri="{FF2B5EF4-FFF2-40B4-BE49-F238E27FC236}">
                <a16:creationId xmlns:a16="http://schemas.microsoft.com/office/drawing/2014/main" id="{E28C50F8-021F-410A-BAEC-935537C0A5D6}"/>
              </a:ext>
            </a:extLst>
          </p:cNvPr>
          <p:cNvSpPr/>
          <p:nvPr/>
        </p:nvSpPr>
        <p:spPr bwMode="auto">
          <a:xfrm>
            <a:off x="1141413" y="0"/>
            <a:ext cx="230187"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10" name="Straight Connector 9">
            <a:extLst>
              <a:ext uri="{FF2B5EF4-FFF2-40B4-BE49-F238E27FC236}">
                <a16:creationId xmlns:a16="http://schemas.microsoft.com/office/drawing/2014/main" id="{74FDB51E-A79E-4700-BC51-14BD9FED930B}"/>
              </a:ext>
            </a:extLst>
          </p:cNvPr>
          <p:cNvSpPr>
            <a:spLocks noChangeShapeType="1"/>
          </p:cNvSpPr>
          <p:nvPr/>
        </p:nvSpPr>
        <p:spPr bwMode="auto">
          <a:xfrm>
            <a:off x="106363"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a:lstStyle/>
          <a:p>
            <a:pPr eaLnBrk="1" fontAlgn="auto" hangingPunct="1">
              <a:spcBef>
                <a:spcPts val="0"/>
              </a:spcBef>
              <a:spcAft>
                <a:spcPts val="0"/>
              </a:spcAft>
              <a:defRPr/>
            </a:pPr>
            <a:endParaRPr lang="en-US">
              <a:latin typeface="+mn-lt"/>
              <a:cs typeface="+mn-cs"/>
            </a:endParaRPr>
          </a:p>
        </p:txBody>
      </p:sp>
      <p:sp>
        <p:nvSpPr>
          <p:cNvPr id="11" name="Straight Connector 10">
            <a:extLst>
              <a:ext uri="{FF2B5EF4-FFF2-40B4-BE49-F238E27FC236}">
                <a16:creationId xmlns:a16="http://schemas.microsoft.com/office/drawing/2014/main" id="{E6672A2C-56CD-45B3-966F-2F3A8EBD9CFF}"/>
              </a:ext>
            </a:extLst>
          </p:cNvPr>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a:lstStyle/>
          <a:p>
            <a:pPr eaLnBrk="1" fontAlgn="auto" hangingPunct="1">
              <a:spcBef>
                <a:spcPts val="0"/>
              </a:spcBef>
              <a:spcAft>
                <a:spcPts val="0"/>
              </a:spcAft>
              <a:defRPr/>
            </a:pPr>
            <a:endParaRPr lang="en-US">
              <a:latin typeface="+mn-lt"/>
              <a:cs typeface="+mn-cs"/>
            </a:endParaRPr>
          </a:p>
        </p:txBody>
      </p:sp>
      <p:sp>
        <p:nvSpPr>
          <p:cNvPr id="12" name="Straight Connector 11">
            <a:extLst>
              <a:ext uri="{FF2B5EF4-FFF2-40B4-BE49-F238E27FC236}">
                <a16:creationId xmlns:a16="http://schemas.microsoft.com/office/drawing/2014/main" id="{681805C8-E441-4A58-A413-6B711378A5C9}"/>
              </a:ext>
            </a:extLst>
          </p:cNvPr>
          <p:cNvSpPr>
            <a:spLocks noChangeShapeType="1"/>
          </p:cNvSpPr>
          <p:nvPr/>
        </p:nvSpPr>
        <p:spPr bwMode="auto">
          <a:xfrm>
            <a:off x="854075"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a:lstStyle/>
          <a:p>
            <a:pPr eaLnBrk="1" fontAlgn="auto" hangingPunct="1">
              <a:spcBef>
                <a:spcPts val="0"/>
              </a:spcBef>
              <a:spcAft>
                <a:spcPts val="0"/>
              </a:spcAft>
              <a:defRPr/>
            </a:pPr>
            <a:endParaRPr lang="en-US">
              <a:latin typeface="+mn-lt"/>
              <a:cs typeface="+mn-cs"/>
            </a:endParaRPr>
          </a:p>
        </p:txBody>
      </p:sp>
      <p:sp>
        <p:nvSpPr>
          <p:cNvPr id="13" name="Straight Connector 12">
            <a:extLst>
              <a:ext uri="{FF2B5EF4-FFF2-40B4-BE49-F238E27FC236}">
                <a16:creationId xmlns:a16="http://schemas.microsoft.com/office/drawing/2014/main" id="{74B64C82-7F14-4843-9550-00D2FFF59DA9}"/>
              </a:ext>
            </a:extLst>
          </p:cNvPr>
          <p:cNvSpPr>
            <a:spLocks noChangeShapeType="1"/>
          </p:cNvSpPr>
          <p:nvPr/>
        </p:nvSpPr>
        <p:spPr bwMode="auto">
          <a:xfrm>
            <a:off x="172720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a:lstStyle/>
          <a:p>
            <a:pPr eaLnBrk="1" fontAlgn="auto" hangingPunct="1">
              <a:spcBef>
                <a:spcPts val="0"/>
              </a:spcBef>
              <a:spcAft>
                <a:spcPts val="0"/>
              </a:spcAft>
              <a:defRPr/>
            </a:pPr>
            <a:endParaRPr lang="en-US">
              <a:latin typeface="+mn-lt"/>
              <a:cs typeface="+mn-cs"/>
            </a:endParaRPr>
          </a:p>
        </p:txBody>
      </p:sp>
      <p:sp>
        <p:nvSpPr>
          <p:cNvPr id="14" name="Straight Connector 13">
            <a:extLst>
              <a:ext uri="{FF2B5EF4-FFF2-40B4-BE49-F238E27FC236}">
                <a16:creationId xmlns:a16="http://schemas.microsoft.com/office/drawing/2014/main" id="{501B5A60-FF8D-4640-94F7-6F0550074B9F}"/>
              </a:ext>
            </a:extLst>
          </p:cNvPr>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a:lstStyle/>
          <a:p>
            <a:pPr eaLnBrk="1" fontAlgn="auto" hangingPunct="1">
              <a:spcBef>
                <a:spcPts val="0"/>
              </a:spcBef>
              <a:spcAft>
                <a:spcPts val="0"/>
              </a:spcAft>
              <a:defRPr/>
            </a:pPr>
            <a:endParaRPr lang="en-US">
              <a:latin typeface="+mn-lt"/>
              <a:cs typeface="+mn-cs"/>
            </a:endParaRPr>
          </a:p>
        </p:txBody>
      </p:sp>
      <p:sp>
        <p:nvSpPr>
          <p:cNvPr id="15" name="Straight Connector 14">
            <a:extLst>
              <a:ext uri="{FF2B5EF4-FFF2-40B4-BE49-F238E27FC236}">
                <a16:creationId xmlns:a16="http://schemas.microsoft.com/office/drawing/2014/main" id="{5923963B-7FA1-49C3-8C42-2A560EF62127}"/>
              </a:ext>
            </a:extLst>
          </p:cNvPr>
          <p:cNvSpPr>
            <a:spLocks noChangeShapeType="1"/>
          </p:cNvSpPr>
          <p:nvPr/>
        </p:nvSpPr>
        <p:spPr bwMode="auto">
          <a:xfrm>
            <a:off x="9113838"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a:lstStyle/>
          <a:p>
            <a:pPr eaLnBrk="1" fontAlgn="auto" hangingPunct="1">
              <a:spcBef>
                <a:spcPts val="0"/>
              </a:spcBef>
              <a:spcAft>
                <a:spcPts val="0"/>
              </a:spcAft>
              <a:defRPr/>
            </a:pPr>
            <a:endParaRPr lang="en-US">
              <a:latin typeface="+mn-lt"/>
              <a:cs typeface="+mn-cs"/>
            </a:endParaRPr>
          </a:p>
        </p:txBody>
      </p:sp>
      <p:sp>
        <p:nvSpPr>
          <p:cNvPr id="16" name="Rectangle 15">
            <a:extLst>
              <a:ext uri="{FF2B5EF4-FFF2-40B4-BE49-F238E27FC236}">
                <a16:creationId xmlns:a16="http://schemas.microsoft.com/office/drawing/2014/main" id="{6D275578-EB85-4365-9D7F-20AEF7BC62A3}"/>
              </a:ext>
            </a:extLst>
          </p:cNvPr>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7" name="Oval 16">
            <a:extLst>
              <a:ext uri="{FF2B5EF4-FFF2-40B4-BE49-F238E27FC236}">
                <a16:creationId xmlns:a16="http://schemas.microsoft.com/office/drawing/2014/main" id="{339927BB-0DD1-408F-8615-20CA8F677B08}"/>
              </a:ext>
            </a:extLst>
          </p:cNvPr>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8" name="Oval 17">
            <a:extLst>
              <a:ext uri="{FF2B5EF4-FFF2-40B4-BE49-F238E27FC236}">
                <a16:creationId xmlns:a16="http://schemas.microsoft.com/office/drawing/2014/main" id="{5E3E79EF-C898-4344-B187-1881F4CD0130}"/>
              </a:ext>
            </a:extLst>
          </p:cNvPr>
          <p:cNvSpPr/>
          <p:nvPr/>
        </p:nvSpPr>
        <p:spPr bwMode="auto">
          <a:xfrm>
            <a:off x="1309688" y="4867275"/>
            <a:ext cx="641350" cy="64135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9" name="Oval 18">
            <a:extLst>
              <a:ext uri="{FF2B5EF4-FFF2-40B4-BE49-F238E27FC236}">
                <a16:creationId xmlns:a16="http://schemas.microsoft.com/office/drawing/2014/main" id="{6E4A6EC4-782E-4501-A266-F0FCA7986763}"/>
              </a:ext>
            </a:extLst>
          </p:cNvPr>
          <p:cNvSpPr/>
          <p:nvPr/>
        </p:nvSpPr>
        <p:spPr bwMode="auto">
          <a:xfrm>
            <a:off x="1090613" y="5500688"/>
            <a:ext cx="138112" cy="136525"/>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20" name="Oval 19">
            <a:extLst>
              <a:ext uri="{FF2B5EF4-FFF2-40B4-BE49-F238E27FC236}">
                <a16:creationId xmlns:a16="http://schemas.microsoft.com/office/drawing/2014/main" id="{A85F1CB6-69CB-45F0-9DA4-F20CC1D875CD}"/>
              </a:ext>
            </a:extLst>
          </p:cNvPr>
          <p:cNvSpPr/>
          <p:nvPr/>
        </p:nvSpPr>
        <p:spPr bwMode="auto">
          <a:xfrm>
            <a:off x="1663700" y="5788025"/>
            <a:ext cx="274638" cy="274638"/>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21" name="Oval 20">
            <a:extLst>
              <a:ext uri="{FF2B5EF4-FFF2-40B4-BE49-F238E27FC236}">
                <a16:creationId xmlns:a16="http://schemas.microsoft.com/office/drawing/2014/main" id="{60B3FEBD-5D1E-4749-9CA2-E2AD91DA40C3}"/>
              </a:ext>
            </a:extLst>
          </p:cNvPr>
          <p:cNvSpPr/>
          <p:nvPr/>
        </p:nvSpPr>
        <p:spPr>
          <a:xfrm>
            <a:off x="1905000" y="4495800"/>
            <a:ext cx="365125" cy="365125"/>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8" name="Title 7"/>
          <p:cNvSpPr>
            <a:spLocks noGrp="1"/>
          </p:cNvSpPr>
          <p:nvPr>
            <p:ph type="ctrTitle"/>
          </p:nvPr>
        </p:nvSpPr>
        <p:spPr>
          <a:xfrm>
            <a:off x="2286000" y="3124200"/>
            <a:ext cx="6172200" cy="1894362"/>
          </a:xfrm>
        </p:spPr>
        <p:txBody>
          <a:bodyPr/>
          <a:lstStyle>
            <a:lvl1pPr>
              <a:defRPr b="1"/>
            </a:lvl1pPr>
          </a:lstStyle>
          <a:p>
            <a:r>
              <a:rPr lang="en-US"/>
              <a:t>Click to edit Master title style</a:t>
            </a:r>
          </a:p>
        </p:txBody>
      </p:sp>
      <p:sp>
        <p:nvSpPr>
          <p:cNvPr id="9" name="Subtitle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a:t>Click to edit Master subtitle style</a:t>
            </a:r>
          </a:p>
        </p:txBody>
      </p:sp>
      <p:sp>
        <p:nvSpPr>
          <p:cNvPr id="22" name="Date Placeholder 27">
            <a:extLst>
              <a:ext uri="{FF2B5EF4-FFF2-40B4-BE49-F238E27FC236}">
                <a16:creationId xmlns:a16="http://schemas.microsoft.com/office/drawing/2014/main" id="{CB8E31AE-E90E-4D53-9A41-2E35F097385A}"/>
              </a:ext>
            </a:extLst>
          </p:cNvPr>
          <p:cNvSpPr>
            <a:spLocks noGrp="1"/>
          </p:cNvSpPr>
          <p:nvPr>
            <p:ph type="dt" sz="half" idx="10"/>
          </p:nvPr>
        </p:nvSpPr>
        <p:spPr bwMode="auto">
          <a:xfrm rot="5400000">
            <a:off x="7764463" y="1174750"/>
            <a:ext cx="2286000" cy="381000"/>
          </a:xfrm>
        </p:spPr>
        <p:txBody>
          <a:bodyPr/>
          <a:lstStyle>
            <a:lvl1pPr>
              <a:defRPr/>
            </a:lvl1pPr>
          </a:lstStyle>
          <a:p>
            <a:pPr>
              <a:defRPr/>
            </a:pPr>
            <a:fld id="{6DB519B3-E2DD-4730-A1BD-A32BAB16F90A}" type="datetimeFigureOut">
              <a:rPr lang="en-US"/>
              <a:pPr>
                <a:defRPr/>
              </a:pPr>
              <a:t>8/20/2021</a:t>
            </a:fld>
            <a:endParaRPr lang="en-US"/>
          </a:p>
        </p:txBody>
      </p:sp>
      <p:sp>
        <p:nvSpPr>
          <p:cNvPr id="23" name="Footer Placeholder 16">
            <a:extLst>
              <a:ext uri="{FF2B5EF4-FFF2-40B4-BE49-F238E27FC236}">
                <a16:creationId xmlns:a16="http://schemas.microsoft.com/office/drawing/2014/main" id="{1D6F60D1-09F7-43FE-BDC9-E8FC4A2374CB}"/>
              </a:ext>
            </a:extLst>
          </p:cNvPr>
          <p:cNvSpPr>
            <a:spLocks noGrp="1"/>
          </p:cNvSpPr>
          <p:nvPr>
            <p:ph type="ftr" sz="quarter" idx="11"/>
          </p:nvPr>
        </p:nvSpPr>
        <p:spPr bwMode="auto">
          <a:xfrm rot="5400000">
            <a:off x="7077076" y="4181475"/>
            <a:ext cx="3657600" cy="384175"/>
          </a:xfrm>
        </p:spPr>
        <p:txBody>
          <a:bodyPr/>
          <a:lstStyle>
            <a:lvl1pPr>
              <a:defRPr/>
            </a:lvl1pPr>
          </a:lstStyle>
          <a:p>
            <a:pPr>
              <a:defRPr/>
            </a:pPr>
            <a:endParaRPr lang="en-US"/>
          </a:p>
        </p:txBody>
      </p:sp>
      <p:sp>
        <p:nvSpPr>
          <p:cNvPr id="24" name="Slide Number Placeholder 28">
            <a:extLst>
              <a:ext uri="{FF2B5EF4-FFF2-40B4-BE49-F238E27FC236}">
                <a16:creationId xmlns:a16="http://schemas.microsoft.com/office/drawing/2014/main" id="{308E2C5B-7FAA-4C70-AB83-1E495A389AFE}"/>
              </a:ext>
            </a:extLst>
          </p:cNvPr>
          <p:cNvSpPr>
            <a:spLocks noGrp="1"/>
          </p:cNvSpPr>
          <p:nvPr>
            <p:ph type="sldNum" sz="quarter" idx="12"/>
          </p:nvPr>
        </p:nvSpPr>
        <p:spPr bwMode="auto">
          <a:xfrm>
            <a:off x="1325563" y="4929188"/>
            <a:ext cx="609600" cy="517525"/>
          </a:xfrm>
        </p:spPr>
        <p:txBody>
          <a:bodyPr/>
          <a:lstStyle>
            <a:lvl1pPr>
              <a:defRPr/>
            </a:lvl1pPr>
          </a:lstStyle>
          <a:p>
            <a:fld id="{66A33F1F-6CD6-4288-94B2-14770E1B94F6}" type="slidenum">
              <a:rPr lang="en-US" altLang="en-US"/>
              <a:pPr/>
              <a:t>‹#›</a:t>
            </a:fld>
            <a:endParaRPr lang="en-US" altLang="en-US"/>
          </a:p>
        </p:txBody>
      </p:sp>
    </p:spTree>
    <p:extLst>
      <p:ext uri="{BB962C8B-B14F-4D97-AF65-F5344CB8AC3E}">
        <p14:creationId xmlns:p14="http://schemas.microsoft.com/office/powerpoint/2010/main" val="2997645788"/>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13">
            <a:extLst>
              <a:ext uri="{FF2B5EF4-FFF2-40B4-BE49-F238E27FC236}">
                <a16:creationId xmlns:a16="http://schemas.microsoft.com/office/drawing/2014/main" id="{1440249F-3155-4959-863E-3015A2FEAFBE}"/>
              </a:ext>
            </a:extLst>
          </p:cNvPr>
          <p:cNvSpPr>
            <a:spLocks noGrp="1"/>
          </p:cNvSpPr>
          <p:nvPr>
            <p:ph type="dt" sz="half" idx="10"/>
          </p:nvPr>
        </p:nvSpPr>
        <p:spPr/>
        <p:txBody>
          <a:bodyPr/>
          <a:lstStyle>
            <a:lvl1pPr>
              <a:defRPr/>
            </a:lvl1pPr>
          </a:lstStyle>
          <a:p>
            <a:pPr>
              <a:defRPr/>
            </a:pPr>
            <a:fld id="{2E064B71-C6C4-4D7A-93EC-91E30FD0BA01}" type="datetimeFigureOut">
              <a:rPr lang="en-US"/>
              <a:pPr>
                <a:defRPr/>
              </a:pPr>
              <a:t>8/20/2021</a:t>
            </a:fld>
            <a:endParaRPr lang="en-US"/>
          </a:p>
        </p:txBody>
      </p:sp>
      <p:sp>
        <p:nvSpPr>
          <p:cNvPr id="5" name="Footer Placeholder 2">
            <a:extLst>
              <a:ext uri="{FF2B5EF4-FFF2-40B4-BE49-F238E27FC236}">
                <a16:creationId xmlns:a16="http://schemas.microsoft.com/office/drawing/2014/main" id="{5AC1699A-99D1-4F99-AAEB-C9CFDAA581C1}"/>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22">
            <a:extLst>
              <a:ext uri="{FF2B5EF4-FFF2-40B4-BE49-F238E27FC236}">
                <a16:creationId xmlns:a16="http://schemas.microsoft.com/office/drawing/2014/main" id="{60D57831-AFB4-4ECB-BB36-39050F729AC9}"/>
              </a:ext>
            </a:extLst>
          </p:cNvPr>
          <p:cNvSpPr>
            <a:spLocks noGrp="1"/>
          </p:cNvSpPr>
          <p:nvPr>
            <p:ph type="sldNum" sz="quarter" idx="12"/>
          </p:nvPr>
        </p:nvSpPr>
        <p:spPr/>
        <p:txBody>
          <a:bodyPr/>
          <a:lstStyle>
            <a:lvl1pPr>
              <a:defRPr/>
            </a:lvl1pPr>
          </a:lstStyle>
          <a:p>
            <a:fld id="{C3486709-F934-4AFE-88DC-A9F8814DACE1}" type="slidenum">
              <a:rPr lang="en-US" altLang="en-US"/>
              <a:pPr/>
              <a:t>‹#›</a:t>
            </a:fld>
            <a:endParaRPr lang="en-US" altLang="en-US"/>
          </a:p>
        </p:txBody>
      </p:sp>
    </p:spTree>
    <p:extLst>
      <p:ext uri="{BB962C8B-B14F-4D97-AF65-F5344CB8AC3E}">
        <p14:creationId xmlns:p14="http://schemas.microsoft.com/office/powerpoint/2010/main" val="196800470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1676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13">
            <a:extLst>
              <a:ext uri="{FF2B5EF4-FFF2-40B4-BE49-F238E27FC236}">
                <a16:creationId xmlns:a16="http://schemas.microsoft.com/office/drawing/2014/main" id="{9BD01183-5F08-47C9-8BE0-8A1BB252B2EC}"/>
              </a:ext>
            </a:extLst>
          </p:cNvPr>
          <p:cNvSpPr>
            <a:spLocks noGrp="1"/>
          </p:cNvSpPr>
          <p:nvPr>
            <p:ph type="dt" sz="half" idx="10"/>
          </p:nvPr>
        </p:nvSpPr>
        <p:spPr/>
        <p:txBody>
          <a:bodyPr/>
          <a:lstStyle>
            <a:lvl1pPr>
              <a:defRPr/>
            </a:lvl1pPr>
          </a:lstStyle>
          <a:p>
            <a:pPr>
              <a:defRPr/>
            </a:pPr>
            <a:fld id="{C032F3F1-50A2-4435-89E1-FD848EAE2301}" type="datetimeFigureOut">
              <a:rPr lang="en-US"/>
              <a:pPr>
                <a:defRPr/>
              </a:pPr>
              <a:t>8/20/2021</a:t>
            </a:fld>
            <a:endParaRPr lang="en-US"/>
          </a:p>
        </p:txBody>
      </p:sp>
      <p:sp>
        <p:nvSpPr>
          <p:cNvPr id="5" name="Footer Placeholder 2">
            <a:extLst>
              <a:ext uri="{FF2B5EF4-FFF2-40B4-BE49-F238E27FC236}">
                <a16:creationId xmlns:a16="http://schemas.microsoft.com/office/drawing/2014/main" id="{6C2F7B6A-BBE1-4DCB-A460-E91CC7E4677C}"/>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22">
            <a:extLst>
              <a:ext uri="{FF2B5EF4-FFF2-40B4-BE49-F238E27FC236}">
                <a16:creationId xmlns:a16="http://schemas.microsoft.com/office/drawing/2014/main" id="{B51FF19A-3045-400B-9975-A45290274C39}"/>
              </a:ext>
            </a:extLst>
          </p:cNvPr>
          <p:cNvSpPr>
            <a:spLocks noGrp="1"/>
          </p:cNvSpPr>
          <p:nvPr>
            <p:ph type="sldNum" sz="quarter" idx="12"/>
          </p:nvPr>
        </p:nvSpPr>
        <p:spPr/>
        <p:txBody>
          <a:bodyPr/>
          <a:lstStyle>
            <a:lvl1pPr>
              <a:defRPr/>
            </a:lvl1pPr>
          </a:lstStyle>
          <a:p>
            <a:fld id="{46C731F1-052B-4895-AB75-56935F0ACD2D}" type="slidenum">
              <a:rPr lang="en-US" altLang="en-US"/>
              <a:pPr/>
              <a:t>‹#›</a:t>
            </a:fld>
            <a:endParaRPr lang="en-US" altLang="en-US"/>
          </a:p>
        </p:txBody>
      </p:sp>
    </p:spTree>
    <p:extLst>
      <p:ext uri="{BB962C8B-B14F-4D97-AF65-F5344CB8AC3E}">
        <p14:creationId xmlns:p14="http://schemas.microsoft.com/office/powerpoint/2010/main" val="20446045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8" name="Content Placeholder 7"/>
          <p:cNvSpPr>
            <a:spLocks noGrp="1"/>
          </p:cNvSpPr>
          <p:nvPr>
            <p:ph sz="quarter" idx="1"/>
          </p:nvPr>
        </p:nvSpPr>
        <p:spPr>
          <a:xfrm>
            <a:off x="457200" y="1600200"/>
            <a:ext cx="7467600" cy="487375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6">
            <a:extLst>
              <a:ext uri="{FF2B5EF4-FFF2-40B4-BE49-F238E27FC236}">
                <a16:creationId xmlns:a16="http://schemas.microsoft.com/office/drawing/2014/main" id="{A154E214-8897-494B-A10E-F32B181662DF}"/>
              </a:ext>
            </a:extLst>
          </p:cNvPr>
          <p:cNvSpPr>
            <a:spLocks noGrp="1"/>
          </p:cNvSpPr>
          <p:nvPr>
            <p:ph type="dt" sz="half" idx="10"/>
          </p:nvPr>
        </p:nvSpPr>
        <p:spPr/>
        <p:txBody>
          <a:bodyPr rtlCol="0"/>
          <a:lstStyle>
            <a:lvl1pPr>
              <a:defRPr/>
            </a:lvl1pPr>
          </a:lstStyle>
          <a:p>
            <a:pPr>
              <a:defRPr/>
            </a:pPr>
            <a:fld id="{400774CF-92B0-4F1D-9D81-40C9C2340061}" type="datetimeFigureOut">
              <a:rPr lang="en-US"/>
              <a:pPr>
                <a:defRPr/>
              </a:pPr>
              <a:t>8/20/2021</a:t>
            </a:fld>
            <a:endParaRPr lang="en-US"/>
          </a:p>
        </p:txBody>
      </p:sp>
      <p:sp>
        <p:nvSpPr>
          <p:cNvPr id="5" name="Slide Number Placeholder 8">
            <a:extLst>
              <a:ext uri="{FF2B5EF4-FFF2-40B4-BE49-F238E27FC236}">
                <a16:creationId xmlns:a16="http://schemas.microsoft.com/office/drawing/2014/main" id="{5A0FEECB-69B0-44F3-8898-DEDEC9ED2258}"/>
              </a:ext>
            </a:extLst>
          </p:cNvPr>
          <p:cNvSpPr>
            <a:spLocks noGrp="1"/>
          </p:cNvSpPr>
          <p:nvPr>
            <p:ph type="sldNum" sz="quarter" idx="11"/>
          </p:nvPr>
        </p:nvSpPr>
        <p:spPr/>
        <p:txBody>
          <a:bodyPr/>
          <a:lstStyle>
            <a:lvl1pPr>
              <a:defRPr/>
            </a:lvl1pPr>
          </a:lstStyle>
          <a:p>
            <a:fld id="{277AD209-EE83-4243-A58F-A747009E71C0}" type="slidenum">
              <a:rPr lang="en-US" altLang="en-US"/>
              <a:pPr/>
              <a:t>‹#›</a:t>
            </a:fld>
            <a:endParaRPr lang="en-US" altLang="en-US"/>
          </a:p>
        </p:txBody>
      </p:sp>
      <p:sp>
        <p:nvSpPr>
          <p:cNvPr id="6" name="Footer Placeholder 9">
            <a:extLst>
              <a:ext uri="{FF2B5EF4-FFF2-40B4-BE49-F238E27FC236}">
                <a16:creationId xmlns:a16="http://schemas.microsoft.com/office/drawing/2014/main" id="{E1B7F7BA-AA11-4CBD-A1E2-0C8842F4B5BC}"/>
              </a:ext>
            </a:extLst>
          </p:cNvPr>
          <p:cNvSpPr>
            <a:spLocks noGrp="1"/>
          </p:cNvSpPr>
          <p:nvPr>
            <p:ph type="ftr" sz="quarter" idx="12"/>
          </p:nvPr>
        </p:nvSpPr>
        <p:spPr/>
        <p:txBody>
          <a:bodyPr rtlCol="0"/>
          <a:lstStyle>
            <a:lvl1pPr>
              <a:defRPr/>
            </a:lvl1pPr>
          </a:lstStyle>
          <a:p>
            <a:pPr>
              <a:defRPr/>
            </a:pPr>
            <a:endParaRPr lang="en-US"/>
          </a:p>
        </p:txBody>
      </p:sp>
    </p:spTree>
    <p:extLst>
      <p:ext uri="{BB962C8B-B14F-4D97-AF65-F5344CB8AC3E}">
        <p14:creationId xmlns:p14="http://schemas.microsoft.com/office/powerpoint/2010/main" val="386625291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2"/>
        </a:solidFill>
        <a:effectLst/>
      </p:bgPr>
    </p:bg>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1AE3844A-174F-420D-AC47-0E762F6ABBCA}"/>
              </a:ext>
            </a:extLst>
          </p:cNvPr>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5" name="Rectangle 4">
            <a:extLst>
              <a:ext uri="{FF2B5EF4-FFF2-40B4-BE49-F238E27FC236}">
                <a16:creationId xmlns:a16="http://schemas.microsoft.com/office/drawing/2014/main" id="{F68818C0-3B26-4F1D-A452-CE93489BA0D7}"/>
              </a:ext>
            </a:extLst>
          </p:cNvPr>
          <p:cNvSpPr/>
          <p:nvPr/>
        </p:nvSpPr>
        <p:spPr bwMode="auto">
          <a:xfrm>
            <a:off x="276225" y="0"/>
            <a:ext cx="104775"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6" name="Rectangle 5">
            <a:extLst>
              <a:ext uri="{FF2B5EF4-FFF2-40B4-BE49-F238E27FC236}">
                <a16:creationId xmlns:a16="http://schemas.microsoft.com/office/drawing/2014/main" id="{E3BD0C5C-52ED-4731-86E2-EE1A13B89395}"/>
              </a:ext>
            </a:extLst>
          </p:cNvPr>
          <p:cNvSpPr/>
          <p:nvPr/>
        </p:nvSpPr>
        <p:spPr bwMode="auto">
          <a:xfrm>
            <a:off x="990600" y="0"/>
            <a:ext cx="182563"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7" name="Rectangle 6">
            <a:extLst>
              <a:ext uri="{FF2B5EF4-FFF2-40B4-BE49-F238E27FC236}">
                <a16:creationId xmlns:a16="http://schemas.microsoft.com/office/drawing/2014/main" id="{05C745A8-8ABF-4CEC-9F5B-633C8E9635D3}"/>
              </a:ext>
            </a:extLst>
          </p:cNvPr>
          <p:cNvSpPr/>
          <p:nvPr/>
        </p:nvSpPr>
        <p:spPr bwMode="auto">
          <a:xfrm>
            <a:off x="1141413" y="0"/>
            <a:ext cx="230187"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8" name="Straight Connector 7">
            <a:extLst>
              <a:ext uri="{FF2B5EF4-FFF2-40B4-BE49-F238E27FC236}">
                <a16:creationId xmlns:a16="http://schemas.microsoft.com/office/drawing/2014/main" id="{14F98252-31C8-4AC9-9E47-6DA1298FA5FA}"/>
              </a:ext>
            </a:extLst>
          </p:cNvPr>
          <p:cNvSpPr>
            <a:spLocks noChangeShapeType="1"/>
          </p:cNvSpPr>
          <p:nvPr/>
        </p:nvSpPr>
        <p:spPr bwMode="auto">
          <a:xfrm>
            <a:off x="106363"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a:lstStyle/>
          <a:p>
            <a:pPr eaLnBrk="1" fontAlgn="auto" hangingPunct="1">
              <a:spcBef>
                <a:spcPts val="0"/>
              </a:spcBef>
              <a:spcAft>
                <a:spcPts val="0"/>
              </a:spcAft>
              <a:defRPr/>
            </a:pPr>
            <a:endParaRPr lang="en-US">
              <a:latin typeface="+mn-lt"/>
              <a:cs typeface="+mn-cs"/>
            </a:endParaRPr>
          </a:p>
        </p:txBody>
      </p:sp>
      <p:sp>
        <p:nvSpPr>
          <p:cNvPr id="9" name="Straight Connector 8">
            <a:extLst>
              <a:ext uri="{FF2B5EF4-FFF2-40B4-BE49-F238E27FC236}">
                <a16:creationId xmlns:a16="http://schemas.microsoft.com/office/drawing/2014/main" id="{1289CC84-91E5-4F2E-AF5B-AE1F231C188D}"/>
              </a:ext>
            </a:extLst>
          </p:cNvPr>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a:lstStyle/>
          <a:p>
            <a:pPr eaLnBrk="1" fontAlgn="auto" hangingPunct="1">
              <a:spcBef>
                <a:spcPts val="0"/>
              </a:spcBef>
              <a:spcAft>
                <a:spcPts val="0"/>
              </a:spcAft>
              <a:defRPr/>
            </a:pPr>
            <a:endParaRPr lang="en-US">
              <a:latin typeface="+mn-lt"/>
              <a:cs typeface="+mn-cs"/>
            </a:endParaRPr>
          </a:p>
        </p:txBody>
      </p:sp>
      <p:sp>
        <p:nvSpPr>
          <p:cNvPr id="10" name="Straight Connector 9">
            <a:extLst>
              <a:ext uri="{FF2B5EF4-FFF2-40B4-BE49-F238E27FC236}">
                <a16:creationId xmlns:a16="http://schemas.microsoft.com/office/drawing/2014/main" id="{3815BB42-49E4-4D05-A64E-BF90049C1644}"/>
              </a:ext>
            </a:extLst>
          </p:cNvPr>
          <p:cNvSpPr>
            <a:spLocks noChangeShapeType="1"/>
          </p:cNvSpPr>
          <p:nvPr/>
        </p:nvSpPr>
        <p:spPr bwMode="auto">
          <a:xfrm>
            <a:off x="854075"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a:lstStyle/>
          <a:p>
            <a:pPr eaLnBrk="1" fontAlgn="auto" hangingPunct="1">
              <a:spcBef>
                <a:spcPts val="0"/>
              </a:spcBef>
              <a:spcAft>
                <a:spcPts val="0"/>
              </a:spcAft>
              <a:defRPr/>
            </a:pPr>
            <a:endParaRPr lang="en-US">
              <a:latin typeface="+mn-lt"/>
              <a:cs typeface="+mn-cs"/>
            </a:endParaRPr>
          </a:p>
        </p:txBody>
      </p:sp>
      <p:sp>
        <p:nvSpPr>
          <p:cNvPr id="11" name="Straight Connector 10">
            <a:extLst>
              <a:ext uri="{FF2B5EF4-FFF2-40B4-BE49-F238E27FC236}">
                <a16:creationId xmlns:a16="http://schemas.microsoft.com/office/drawing/2014/main" id="{6C02A8B2-9210-4E4F-9D35-434814306B6A}"/>
              </a:ext>
            </a:extLst>
          </p:cNvPr>
          <p:cNvSpPr>
            <a:spLocks noChangeShapeType="1"/>
          </p:cNvSpPr>
          <p:nvPr/>
        </p:nvSpPr>
        <p:spPr bwMode="auto">
          <a:xfrm>
            <a:off x="172720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a:lstStyle/>
          <a:p>
            <a:pPr eaLnBrk="1" fontAlgn="auto" hangingPunct="1">
              <a:spcBef>
                <a:spcPts val="0"/>
              </a:spcBef>
              <a:spcAft>
                <a:spcPts val="0"/>
              </a:spcAft>
              <a:defRPr/>
            </a:pPr>
            <a:endParaRPr lang="en-US">
              <a:latin typeface="+mn-lt"/>
              <a:cs typeface="+mn-cs"/>
            </a:endParaRPr>
          </a:p>
        </p:txBody>
      </p:sp>
      <p:sp>
        <p:nvSpPr>
          <p:cNvPr id="12" name="Straight Connector 11">
            <a:extLst>
              <a:ext uri="{FF2B5EF4-FFF2-40B4-BE49-F238E27FC236}">
                <a16:creationId xmlns:a16="http://schemas.microsoft.com/office/drawing/2014/main" id="{9FF16A0A-6CAA-4BFB-863D-566430437139}"/>
              </a:ext>
            </a:extLst>
          </p:cNvPr>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a:lstStyle/>
          <a:p>
            <a:pPr eaLnBrk="1" fontAlgn="auto" hangingPunct="1">
              <a:spcBef>
                <a:spcPts val="0"/>
              </a:spcBef>
              <a:spcAft>
                <a:spcPts val="0"/>
              </a:spcAft>
              <a:defRPr/>
            </a:pPr>
            <a:endParaRPr lang="en-US">
              <a:latin typeface="+mn-lt"/>
              <a:cs typeface="+mn-cs"/>
            </a:endParaRPr>
          </a:p>
        </p:txBody>
      </p:sp>
      <p:sp>
        <p:nvSpPr>
          <p:cNvPr id="13" name="Rectangle 12">
            <a:extLst>
              <a:ext uri="{FF2B5EF4-FFF2-40B4-BE49-F238E27FC236}">
                <a16:creationId xmlns:a16="http://schemas.microsoft.com/office/drawing/2014/main" id="{91AB2D56-0266-4DB0-ABCA-288E683EC783}"/>
              </a:ext>
            </a:extLst>
          </p:cNvPr>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4" name="Oval 13">
            <a:extLst>
              <a:ext uri="{FF2B5EF4-FFF2-40B4-BE49-F238E27FC236}">
                <a16:creationId xmlns:a16="http://schemas.microsoft.com/office/drawing/2014/main" id="{169F9910-A289-4E77-B549-ECA7774DE526}"/>
              </a:ext>
            </a:extLst>
          </p:cNvPr>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5" name="Oval 14">
            <a:extLst>
              <a:ext uri="{FF2B5EF4-FFF2-40B4-BE49-F238E27FC236}">
                <a16:creationId xmlns:a16="http://schemas.microsoft.com/office/drawing/2014/main" id="{80B72B90-A7B5-45E7-BB89-984D1E4BF6F1}"/>
              </a:ext>
            </a:extLst>
          </p:cNvPr>
          <p:cNvSpPr/>
          <p:nvPr/>
        </p:nvSpPr>
        <p:spPr bwMode="auto">
          <a:xfrm>
            <a:off x="1323975" y="4867275"/>
            <a:ext cx="642938" cy="64135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6" name="Oval 15">
            <a:extLst>
              <a:ext uri="{FF2B5EF4-FFF2-40B4-BE49-F238E27FC236}">
                <a16:creationId xmlns:a16="http://schemas.microsoft.com/office/drawing/2014/main" id="{AB152F33-4FF0-412F-A866-ED8EF5A72BE1}"/>
              </a:ext>
            </a:extLst>
          </p:cNvPr>
          <p:cNvSpPr/>
          <p:nvPr/>
        </p:nvSpPr>
        <p:spPr bwMode="auto">
          <a:xfrm>
            <a:off x="1090613" y="5500688"/>
            <a:ext cx="138112" cy="136525"/>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7" name="Oval 16">
            <a:extLst>
              <a:ext uri="{FF2B5EF4-FFF2-40B4-BE49-F238E27FC236}">
                <a16:creationId xmlns:a16="http://schemas.microsoft.com/office/drawing/2014/main" id="{5716C323-54FA-4FC3-9232-5909F2572DC7}"/>
              </a:ext>
            </a:extLst>
          </p:cNvPr>
          <p:cNvSpPr/>
          <p:nvPr/>
        </p:nvSpPr>
        <p:spPr bwMode="auto">
          <a:xfrm>
            <a:off x="1663700" y="5791200"/>
            <a:ext cx="274638" cy="274638"/>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8" name="Oval 17">
            <a:extLst>
              <a:ext uri="{FF2B5EF4-FFF2-40B4-BE49-F238E27FC236}">
                <a16:creationId xmlns:a16="http://schemas.microsoft.com/office/drawing/2014/main" id="{FC2DEEDB-EA7F-4EB1-A6A0-DCA3BB4DEB91}"/>
              </a:ext>
            </a:extLst>
          </p:cNvPr>
          <p:cNvSpPr/>
          <p:nvPr/>
        </p:nvSpPr>
        <p:spPr bwMode="auto">
          <a:xfrm>
            <a:off x="1879600" y="4479925"/>
            <a:ext cx="365125" cy="365125"/>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9" name="Straight Connector 18">
            <a:extLst>
              <a:ext uri="{FF2B5EF4-FFF2-40B4-BE49-F238E27FC236}">
                <a16:creationId xmlns:a16="http://schemas.microsoft.com/office/drawing/2014/main" id="{B22D9B24-6034-478E-8A13-421D59A74727}"/>
              </a:ext>
            </a:extLst>
          </p:cNvPr>
          <p:cNvSpPr>
            <a:spLocks noChangeShapeType="1"/>
          </p:cNvSpPr>
          <p:nvPr/>
        </p:nvSpPr>
        <p:spPr bwMode="auto">
          <a:xfrm>
            <a:off x="9097963"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a:lstStyle/>
          <a:p>
            <a:pPr eaLnBrk="1" fontAlgn="auto" hangingPunct="1">
              <a:spcBef>
                <a:spcPts val="0"/>
              </a:spcBef>
              <a:spcAft>
                <a:spcPts val="0"/>
              </a:spcAft>
              <a:defRPr/>
            </a:pPr>
            <a:endParaRPr lang="en-US">
              <a:latin typeface="+mn-lt"/>
              <a:cs typeface="+mn-cs"/>
            </a:endParaRPr>
          </a:p>
        </p:txBody>
      </p:sp>
      <p:sp>
        <p:nvSpPr>
          <p:cNvPr id="2" name="Title 1"/>
          <p:cNvSpPr>
            <a:spLocks noGrp="1"/>
          </p:cNvSpPr>
          <p:nvPr>
            <p:ph type="title"/>
          </p:nvPr>
        </p:nvSpPr>
        <p:spPr>
          <a:xfrm>
            <a:off x="2286000" y="2895600"/>
            <a:ext cx="6172200" cy="2053590"/>
          </a:xfrm>
        </p:spPr>
        <p:txBody>
          <a:bodyPr/>
          <a:lstStyle>
            <a:lvl1pPr algn="l">
              <a:buNone/>
              <a:defRPr sz="3000" b="1" cap="small" baseline="0"/>
            </a:lvl1pPr>
          </a:lstStyle>
          <a:p>
            <a:r>
              <a:rPr lang="en-US"/>
              <a:t>Click to edit Master title style</a:t>
            </a:r>
          </a:p>
        </p:txBody>
      </p:sp>
      <p:sp>
        <p:nvSpPr>
          <p:cNvPr id="3" name="Text Placeholder 2"/>
          <p:cNvSpPr>
            <a:spLocks noGrp="1"/>
          </p:cNvSpPr>
          <p:nvPr>
            <p:ph type="body" idx="1"/>
          </p:nvPr>
        </p:nvSpPr>
        <p:spPr>
          <a:xfrm>
            <a:off x="2286000" y="5010150"/>
            <a:ext cx="6172200" cy="1371600"/>
          </a:xfrm>
        </p:spPr>
        <p:txBody>
          <a:bodyPr/>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a:t>Click to edit Master text styles</a:t>
            </a:r>
          </a:p>
        </p:txBody>
      </p:sp>
      <p:sp>
        <p:nvSpPr>
          <p:cNvPr id="20" name="Date Placeholder 3">
            <a:extLst>
              <a:ext uri="{FF2B5EF4-FFF2-40B4-BE49-F238E27FC236}">
                <a16:creationId xmlns:a16="http://schemas.microsoft.com/office/drawing/2014/main" id="{676868ED-E999-4EC9-88C4-7613EF21F6D2}"/>
              </a:ext>
            </a:extLst>
          </p:cNvPr>
          <p:cNvSpPr>
            <a:spLocks noGrp="1"/>
          </p:cNvSpPr>
          <p:nvPr>
            <p:ph type="dt" sz="half" idx="10"/>
          </p:nvPr>
        </p:nvSpPr>
        <p:spPr bwMode="auto">
          <a:xfrm rot="5400000">
            <a:off x="7762875" y="1169988"/>
            <a:ext cx="2286000" cy="381000"/>
          </a:xfrm>
        </p:spPr>
        <p:txBody>
          <a:bodyPr/>
          <a:lstStyle>
            <a:lvl1pPr>
              <a:defRPr/>
            </a:lvl1pPr>
          </a:lstStyle>
          <a:p>
            <a:pPr>
              <a:defRPr/>
            </a:pPr>
            <a:fld id="{D5D719D8-B469-4CF8-BD16-28A0E71880CE}" type="datetimeFigureOut">
              <a:rPr lang="en-US"/>
              <a:pPr>
                <a:defRPr/>
              </a:pPr>
              <a:t>8/20/2021</a:t>
            </a:fld>
            <a:endParaRPr lang="en-US"/>
          </a:p>
        </p:txBody>
      </p:sp>
      <p:sp>
        <p:nvSpPr>
          <p:cNvPr id="21" name="Footer Placeholder 4">
            <a:extLst>
              <a:ext uri="{FF2B5EF4-FFF2-40B4-BE49-F238E27FC236}">
                <a16:creationId xmlns:a16="http://schemas.microsoft.com/office/drawing/2014/main" id="{8DB66B1D-F0E6-4247-86E6-A74833EE0C2E}"/>
              </a:ext>
            </a:extLst>
          </p:cNvPr>
          <p:cNvSpPr>
            <a:spLocks noGrp="1"/>
          </p:cNvSpPr>
          <p:nvPr>
            <p:ph type="ftr" sz="quarter" idx="11"/>
          </p:nvPr>
        </p:nvSpPr>
        <p:spPr bwMode="auto">
          <a:xfrm rot="5400000">
            <a:off x="7077076" y="4178300"/>
            <a:ext cx="3657600" cy="384175"/>
          </a:xfrm>
        </p:spPr>
        <p:txBody>
          <a:bodyPr/>
          <a:lstStyle>
            <a:lvl1pPr>
              <a:defRPr/>
            </a:lvl1pPr>
          </a:lstStyle>
          <a:p>
            <a:pPr>
              <a:defRPr/>
            </a:pPr>
            <a:endParaRPr lang="en-US"/>
          </a:p>
        </p:txBody>
      </p:sp>
      <p:sp>
        <p:nvSpPr>
          <p:cNvPr id="22" name="Slide Number Placeholder 5">
            <a:extLst>
              <a:ext uri="{FF2B5EF4-FFF2-40B4-BE49-F238E27FC236}">
                <a16:creationId xmlns:a16="http://schemas.microsoft.com/office/drawing/2014/main" id="{EFE72685-F765-4398-A0C8-C9C77F1CB150}"/>
              </a:ext>
            </a:extLst>
          </p:cNvPr>
          <p:cNvSpPr>
            <a:spLocks noGrp="1"/>
          </p:cNvSpPr>
          <p:nvPr>
            <p:ph type="sldNum" sz="quarter" idx="12"/>
          </p:nvPr>
        </p:nvSpPr>
        <p:spPr bwMode="auto">
          <a:xfrm>
            <a:off x="1339850" y="4929188"/>
            <a:ext cx="609600" cy="517525"/>
          </a:xfrm>
        </p:spPr>
        <p:txBody>
          <a:bodyPr/>
          <a:lstStyle>
            <a:lvl1pPr>
              <a:defRPr/>
            </a:lvl1pPr>
          </a:lstStyle>
          <a:p>
            <a:fld id="{3930CF82-9DFC-4C13-A02D-CF1AB85EAC14}" type="slidenum">
              <a:rPr lang="en-US" altLang="en-US"/>
              <a:pPr/>
              <a:t>‹#›</a:t>
            </a:fld>
            <a:endParaRPr lang="en-US" altLang="en-US"/>
          </a:p>
        </p:txBody>
      </p:sp>
    </p:spTree>
    <p:extLst>
      <p:ext uri="{BB962C8B-B14F-4D97-AF65-F5344CB8AC3E}">
        <p14:creationId xmlns:p14="http://schemas.microsoft.com/office/powerpoint/2010/main" val="801830759"/>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9" name="Content Placeholder 8"/>
          <p:cNvSpPr>
            <a:spLocks noGrp="1"/>
          </p:cNvSpPr>
          <p:nvPr>
            <p:ph sz="quarter" idx="1"/>
          </p:nvPr>
        </p:nvSpPr>
        <p:spPr>
          <a:xfrm>
            <a:off x="457200" y="1600200"/>
            <a:ext cx="3657600" cy="4572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1" name="Content Placeholder 10"/>
          <p:cNvSpPr>
            <a:spLocks noGrp="1"/>
          </p:cNvSpPr>
          <p:nvPr>
            <p:ph sz="quarter" idx="2"/>
          </p:nvPr>
        </p:nvSpPr>
        <p:spPr>
          <a:xfrm>
            <a:off x="4270248" y="1600200"/>
            <a:ext cx="3657600" cy="4572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13">
            <a:extLst>
              <a:ext uri="{FF2B5EF4-FFF2-40B4-BE49-F238E27FC236}">
                <a16:creationId xmlns:a16="http://schemas.microsoft.com/office/drawing/2014/main" id="{4619E063-480F-4CD9-A7B7-710EF38F9A76}"/>
              </a:ext>
            </a:extLst>
          </p:cNvPr>
          <p:cNvSpPr>
            <a:spLocks noGrp="1"/>
          </p:cNvSpPr>
          <p:nvPr>
            <p:ph type="dt" sz="half" idx="10"/>
          </p:nvPr>
        </p:nvSpPr>
        <p:spPr/>
        <p:txBody>
          <a:bodyPr/>
          <a:lstStyle>
            <a:lvl1pPr>
              <a:defRPr/>
            </a:lvl1pPr>
          </a:lstStyle>
          <a:p>
            <a:pPr>
              <a:defRPr/>
            </a:pPr>
            <a:fld id="{0711A8AC-F069-4793-A0D7-196560342C64}" type="datetimeFigureOut">
              <a:rPr lang="en-US"/>
              <a:pPr>
                <a:defRPr/>
              </a:pPr>
              <a:t>8/20/2021</a:t>
            </a:fld>
            <a:endParaRPr lang="en-US"/>
          </a:p>
        </p:txBody>
      </p:sp>
      <p:sp>
        <p:nvSpPr>
          <p:cNvPr id="6" name="Footer Placeholder 2">
            <a:extLst>
              <a:ext uri="{FF2B5EF4-FFF2-40B4-BE49-F238E27FC236}">
                <a16:creationId xmlns:a16="http://schemas.microsoft.com/office/drawing/2014/main" id="{BB79FC1B-BB10-498C-93D7-3A6C6D2F28E8}"/>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22">
            <a:extLst>
              <a:ext uri="{FF2B5EF4-FFF2-40B4-BE49-F238E27FC236}">
                <a16:creationId xmlns:a16="http://schemas.microsoft.com/office/drawing/2014/main" id="{CD21A95F-286A-4D36-988A-2816BC7880F0}"/>
              </a:ext>
            </a:extLst>
          </p:cNvPr>
          <p:cNvSpPr>
            <a:spLocks noGrp="1"/>
          </p:cNvSpPr>
          <p:nvPr>
            <p:ph type="sldNum" sz="quarter" idx="12"/>
          </p:nvPr>
        </p:nvSpPr>
        <p:spPr/>
        <p:txBody>
          <a:bodyPr/>
          <a:lstStyle>
            <a:lvl1pPr>
              <a:defRPr/>
            </a:lvl1pPr>
          </a:lstStyle>
          <a:p>
            <a:fld id="{E4B7A05D-5738-4985-B535-265FC69447BB}" type="slidenum">
              <a:rPr lang="en-US" altLang="en-US"/>
              <a:pPr/>
              <a:t>‹#›</a:t>
            </a:fld>
            <a:endParaRPr lang="en-US" altLang="en-US"/>
          </a:p>
        </p:txBody>
      </p:sp>
    </p:spTree>
    <p:extLst>
      <p:ext uri="{BB962C8B-B14F-4D97-AF65-F5344CB8AC3E}">
        <p14:creationId xmlns:p14="http://schemas.microsoft.com/office/powerpoint/2010/main" val="41928233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7543800" cy="1143000"/>
          </a:xfrm>
        </p:spPr>
        <p:txBody>
          <a:bodyPr/>
          <a:lstStyle>
            <a:lvl1pPr>
              <a:defRPr/>
            </a:lvl1pPr>
          </a:lstStyle>
          <a:p>
            <a:r>
              <a:rPr lang="en-US"/>
              <a:t>Click to edit Master title style</a:t>
            </a:r>
          </a:p>
        </p:txBody>
      </p:sp>
      <p:sp>
        <p:nvSpPr>
          <p:cNvPr id="11" name="Content Placeholder 10"/>
          <p:cNvSpPr>
            <a:spLocks noGrp="1"/>
          </p:cNvSpPr>
          <p:nvPr>
            <p:ph sz="quarter" idx="2"/>
          </p:nvPr>
        </p:nvSpPr>
        <p:spPr>
          <a:xfrm>
            <a:off x="457200" y="2362200"/>
            <a:ext cx="3657600" cy="3886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3" name="Content Placeholder 12"/>
          <p:cNvSpPr>
            <a:spLocks noGrp="1"/>
          </p:cNvSpPr>
          <p:nvPr>
            <p:ph sz="quarter" idx="4"/>
          </p:nvPr>
        </p:nvSpPr>
        <p:spPr>
          <a:xfrm>
            <a:off x="4371975" y="2362200"/>
            <a:ext cx="3657600" cy="3886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2" name="Text Placeholder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a:r>
              <a:rPr lang="en-US"/>
              <a:t>Click to edit Master text styles</a:t>
            </a:r>
          </a:p>
        </p:txBody>
      </p:sp>
      <p:sp>
        <p:nvSpPr>
          <p:cNvPr id="14" name="Text Placeholder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a:r>
              <a:rPr lang="en-US"/>
              <a:t>Click to edit Master text styles</a:t>
            </a:r>
          </a:p>
        </p:txBody>
      </p:sp>
      <p:sp>
        <p:nvSpPr>
          <p:cNvPr id="7" name="Date Placeholder 13">
            <a:extLst>
              <a:ext uri="{FF2B5EF4-FFF2-40B4-BE49-F238E27FC236}">
                <a16:creationId xmlns:a16="http://schemas.microsoft.com/office/drawing/2014/main" id="{E0C994C6-4004-4533-9FEB-626F3422A413}"/>
              </a:ext>
            </a:extLst>
          </p:cNvPr>
          <p:cNvSpPr>
            <a:spLocks noGrp="1"/>
          </p:cNvSpPr>
          <p:nvPr>
            <p:ph type="dt" sz="half" idx="10"/>
          </p:nvPr>
        </p:nvSpPr>
        <p:spPr/>
        <p:txBody>
          <a:bodyPr/>
          <a:lstStyle>
            <a:lvl1pPr>
              <a:defRPr/>
            </a:lvl1pPr>
          </a:lstStyle>
          <a:p>
            <a:pPr>
              <a:defRPr/>
            </a:pPr>
            <a:fld id="{70892950-C28E-45FF-B671-4B56D56D164A}" type="datetimeFigureOut">
              <a:rPr lang="en-US"/>
              <a:pPr>
                <a:defRPr/>
              </a:pPr>
              <a:t>8/20/2021</a:t>
            </a:fld>
            <a:endParaRPr lang="en-US"/>
          </a:p>
        </p:txBody>
      </p:sp>
      <p:sp>
        <p:nvSpPr>
          <p:cNvPr id="8" name="Footer Placeholder 2">
            <a:extLst>
              <a:ext uri="{FF2B5EF4-FFF2-40B4-BE49-F238E27FC236}">
                <a16:creationId xmlns:a16="http://schemas.microsoft.com/office/drawing/2014/main" id="{B9B8088D-65AB-48B1-A2A9-D6ADAFAFCE7C}"/>
              </a:ext>
            </a:extLst>
          </p:cNvPr>
          <p:cNvSpPr>
            <a:spLocks noGrp="1"/>
          </p:cNvSpPr>
          <p:nvPr>
            <p:ph type="ftr" sz="quarter" idx="11"/>
          </p:nvPr>
        </p:nvSpPr>
        <p:spPr/>
        <p:txBody>
          <a:bodyPr/>
          <a:lstStyle>
            <a:lvl1pPr>
              <a:defRPr/>
            </a:lvl1pPr>
          </a:lstStyle>
          <a:p>
            <a:pPr>
              <a:defRPr/>
            </a:pPr>
            <a:endParaRPr lang="en-US"/>
          </a:p>
        </p:txBody>
      </p:sp>
      <p:sp>
        <p:nvSpPr>
          <p:cNvPr id="9" name="Slide Number Placeholder 22">
            <a:extLst>
              <a:ext uri="{FF2B5EF4-FFF2-40B4-BE49-F238E27FC236}">
                <a16:creationId xmlns:a16="http://schemas.microsoft.com/office/drawing/2014/main" id="{57F1D249-0D2E-478C-941F-C9A96DDEFC96}"/>
              </a:ext>
            </a:extLst>
          </p:cNvPr>
          <p:cNvSpPr>
            <a:spLocks noGrp="1"/>
          </p:cNvSpPr>
          <p:nvPr>
            <p:ph type="sldNum" sz="quarter" idx="12"/>
          </p:nvPr>
        </p:nvSpPr>
        <p:spPr/>
        <p:txBody>
          <a:bodyPr/>
          <a:lstStyle>
            <a:lvl1pPr>
              <a:defRPr/>
            </a:lvl1pPr>
          </a:lstStyle>
          <a:p>
            <a:fld id="{E5B5E474-00C5-4689-9A65-23D8D9B3AFB0}" type="slidenum">
              <a:rPr lang="en-US" altLang="en-US"/>
              <a:pPr/>
              <a:t>‹#›</a:t>
            </a:fld>
            <a:endParaRPr lang="en-US" altLang="en-US"/>
          </a:p>
        </p:txBody>
      </p:sp>
    </p:spTree>
    <p:extLst>
      <p:ext uri="{BB962C8B-B14F-4D97-AF65-F5344CB8AC3E}">
        <p14:creationId xmlns:p14="http://schemas.microsoft.com/office/powerpoint/2010/main" val="17531316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5">
            <a:extLst>
              <a:ext uri="{FF2B5EF4-FFF2-40B4-BE49-F238E27FC236}">
                <a16:creationId xmlns:a16="http://schemas.microsoft.com/office/drawing/2014/main" id="{7FB8DAE0-389F-412C-996D-0F000F0C88DD}"/>
              </a:ext>
            </a:extLst>
          </p:cNvPr>
          <p:cNvSpPr>
            <a:spLocks noGrp="1"/>
          </p:cNvSpPr>
          <p:nvPr>
            <p:ph type="dt" sz="half" idx="10"/>
          </p:nvPr>
        </p:nvSpPr>
        <p:spPr/>
        <p:txBody>
          <a:bodyPr rtlCol="0"/>
          <a:lstStyle>
            <a:lvl1pPr>
              <a:defRPr/>
            </a:lvl1pPr>
          </a:lstStyle>
          <a:p>
            <a:pPr>
              <a:defRPr/>
            </a:pPr>
            <a:fld id="{8036DF59-CC44-4FD5-AF75-16BF31803682}" type="datetimeFigureOut">
              <a:rPr lang="en-US"/>
              <a:pPr>
                <a:defRPr/>
              </a:pPr>
              <a:t>8/20/2021</a:t>
            </a:fld>
            <a:endParaRPr lang="en-US"/>
          </a:p>
        </p:txBody>
      </p:sp>
      <p:sp>
        <p:nvSpPr>
          <p:cNvPr id="4" name="Slide Number Placeholder 6">
            <a:extLst>
              <a:ext uri="{FF2B5EF4-FFF2-40B4-BE49-F238E27FC236}">
                <a16:creationId xmlns:a16="http://schemas.microsoft.com/office/drawing/2014/main" id="{A16300DE-D05E-41E1-B3C0-6F11A76EB460}"/>
              </a:ext>
            </a:extLst>
          </p:cNvPr>
          <p:cNvSpPr>
            <a:spLocks noGrp="1"/>
          </p:cNvSpPr>
          <p:nvPr>
            <p:ph type="sldNum" sz="quarter" idx="11"/>
          </p:nvPr>
        </p:nvSpPr>
        <p:spPr/>
        <p:txBody>
          <a:bodyPr/>
          <a:lstStyle>
            <a:lvl1pPr>
              <a:defRPr/>
            </a:lvl1pPr>
          </a:lstStyle>
          <a:p>
            <a:fld id="{FB1263F6-6F85-45E1-B200-3AF1E14F5E1E}" type="slidenum">
              <a:rPr lang="en-US" altLang="en-US"/>
              <a:pPr/>
              <a:t>‹#›</a:t>
            </a:fld>
            <a:endParaRPr lang="en-US" altLang="en-US"/>
          </a:p>
        </p:txBody>
      </p:sp>
      <p:sp>
        <p:nvSpPr>
          <p:cNvPr id="5" name="Footer Placeholder 7">
            <a:extLst>
              <a:ext uri="{FF2B5EF4-FFF2-40B4-BE49-F238E27FC236}">
                <a16:creationId xmlns:a16="http://schemas.microsoft.com/office/drawing/2014/main" id="{42CED402-EE75-46B1-A5C9-CD85EA78548D}"/>
              </a:ext>
            </a:extLst>
          </p:cNvPr>
          <p:cNvSpPr>
            <a:spLocks noGrp="1"/>
          </p:cNvSpPr>
          <p:nvPr>
            <p:ph type="ftr" sz="quarter" idx="12"/>
          </p:nvPr>
        </p:nvSpPr>
        <p:spPr/>
        <p:txBody>
          <a:bodyPr rtlCol="0"/>
          <a:lstStyle>
            <a:lvl1pPr>
              <a:defRPr/>
            </a:lvl1pPr>
          </a:lstStyle>
          <a:p>
            <a:pPr>
              <a:defRPr/>
            </a:pPr>
            <a:endParaRPr lang="en-US"/>
          </a:p>
        </p:txBody>
      </p:sp>
    </p:spTree>
    <p:extLst>
      <p:ext uri="{BB962C8B-B14F-4D97-AF65-F5344CB8AC3E}">
        <p14:creationId xmlns:p14="http://schemas.microsoft.com/office/powerpoint/2010/main" val="174237433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3">
            <a:extLst>
              <a:ext uri="{FF2B5EF4-FFF2-40B4-BE49-F238E27FC236}">
                <a16:creationId xmlns:a16="http://schemas.microsoft.com/office/drawing/2014/main" id="{A27565F2-1B80-49F9-A6A6-E4B6B5EF8813}"/>
              </a:ext>
            </a:extLst>
          </p:cNvPr>
          <p:cNvSpPr>
            <a:spLocks noGrp="1"/>
          </p:cNvSpPr>
          <p:nvPr>
            <p:ph type="dt" sz="half" idx="10"/>
          </p:nvPr>
        </p:nvSpPr>
        <p:spPr/>
        <p:txBody>
          <a:bodyPr/>
          <a:lstStyle>
            <a:lvl1pPr>
              <a:defRPr/>
            </a:lvl1pPr>
          </a:lstStyle>
          <a:p>
            <a:pPr>
              <a:defRPr/>
            </a:pPr>
            <a:fld id="{BA15638B-4BCC-472F-BC59-87ED995E3193}" type="datetimeFigureOut">
              <a:rPr lang="en-US"/>
              <a:pPr>
                <a:defRPr/>
              </a:pPr>
              <a:t>8/20/2021</a:t>
            </a:fld>
            <a:endParaRPr lang="en-US"/>
          </a:p>
        </p:txBody>
      </p:sp>
      <p:sp>
        <p:nvSpPr>
          <p:cNvPr id="3" name="Footer Placeholder 2">
            <a:extLst>
              <a:ext uri="{FF2B5EF4-FFF2-40B4-BE49-F238E27FC236}">
                <a16:creationId xmlns:a16="http://schemas.microsoft.com/office/drawing/2014/main" id="{6E68EA7E-82EA-4431-9956-B3F64A376306}"/>
              </a:ext>
            </a:extLst>
          </p:cNvPr>
          <p:cNvSpPr>
            <a:spLocks noGrp="1"/>
          </p:cNvSpPr>
          <p:nvPr>
            <p:ph type="ftr" sz="quarter" idx="11"/>
          </p:nvPr>
        </p:nvSpPr>
        <p:spPr/>
        <p:txBody>
          <a:bodyPr/>
          <a:lstStyle>
            <a:lvl1pPr>
              <a:defRPr/>
            </a:lvl1pPr>
          </a:lstStyle>
          <a:p>
            <a:pPr>
              <a:defRPr/>
            </a:pPr>
            <a:endParaRPr lang="en-US"/>
          </a:p>
        </p:txBody>
      </p:sp>
      <p:sp>
        <p:nvSpPr>
          <p:cNvPr id="4" name="Slide Number Placeholder 22">
            <a:extLst>
              <a:ext uri="{FF2B5EF4-FFF2-40B4-BE49-F238E27FC236}">
                <a16:creationId xmlns:a16="http://schemas.microsoft.com/office/drawing/2014/main" id="{DBDD30FA-C47F-4232-9B68-A250E16D8182}"/>
              </a:ext>
            </a:extLst>
          </p:cNvPr>
          <p:cNvSpPr>
            <a:spLocks noGrp="1"/>
          </p:cNvSpPr>
          <p:nvPr>
            <p:ph type="sldNum" sz="quarter" idx="12"/>
          </p:nvPr>
        </p:nvSpPr>
        <p:spPr/>
        <p:txBody>
          <a:bodyPr/>
          <a:lstStyle>
            <a:lvl1pPr>
              <a:defRPr/>
            </a:lvl1pPr>
          </a:lstStyle>
          <a:p>
            <a:fld id="{959CA1BD-4940-44F2-B76B-8F03544FE922}" type="slidenum">
              <a:rPr lang="en-US" altLang="en-US"/>
              <a:pPr/>
              <a:t>‹#›</a:t>
            </a:fld>
            <a:endParaRPr lang="en-US" altLang="en-US"/>
          </a:p>
        </p:txBody>
      </p:sp>
    </p:spTree>
    <p:extLst>
      <p:ext uri="{BB962C8B-B14F-4D97-AF65-F5344CB8AC3E}">
        <p14:creationId xmlns:p14="http://schemas.microsoft.com/office/powerpoint/2010/main" val="416863394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5" name="Straight Connector 4">
            <a:extLst>
              <a:ext uri="{FF2B5EF4-FFF2-40B4-BE49-F238E27FC236}">
                <a16:creationId xmlns:a16="http://schemas.microsoft.com/office/drawing/2014/main" id="{539515B5-28F8-4F12-A095-C04A5B45FFCF}"/>
              </a:ext>
            </a:extLst>
          </p:cNvPr>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a:lstStyle/>
          <a:p>
            <a:pPr eaLnBrk="1" fontAlgn="auto" hangingPunct="1">
              <a:spcBef>
                <a:spcPts val="0"/>
              </a:spcBef>
              <a:spcAft>
                <a:spcPts val="0"/>
              </a:spcAft>
              <a:defRPr/>
            </a:pPr>
            <a:endParaRPr lang="en-US" dirty="0">
              <a:latin typeface="+mn-lt"/>
              <a:cs typeface="+mn-cs"/>
            </a:endParaRPr>
          </a:p>
        </p:txBody>
      </p:sp>
      <p:sp>
        <p:nvSpPr>
          <p:cNvPr id="6" name="Straight Connector 5">
            <a:extLst>
              <a:ext uri="{FF2B5EF4-FFF2-40B4-BE49-F238E27FC236}">
                <a16:creationId xmlns:a16="http://schemas.microsoft.com/office/drawing/2014/main" id="{8FDA6978-71CD-4003-86E0-89EFA5949F05}"/>
              </a:ext>
            </a:extLst>
          </p:cNvPr>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a:lstStyle/>
          <a:p>
            <a:pPr eaLnBrk="1" fontAlgn="auto" hangingPunct="1">
              <a:spcBef>
                <a:spcPts val="0"/>
              </a:spcBef>
              <a:spcAft>
                <a:spcPts val="0"/>
              </a:spcAft>
              <a:defRPr/>
            </a:pPr>
            <a:endParaRPr lang="en-US" dirty="0">
              <a:latin typeface="+mn-lt"/>
              <a:cs typeface="+mn-cs"/>
            </a:endParaRPr>
          </a:p>
        </p:txBody>
      </p:sp>
      <p:sp>
        <p:nvSpPr>
          <p:cNvPr id="7" name="Straight Connector 16">
            <a:extLst>
              <a:ext uri="{FF2B5EF4-FFF2-40B4-BE49-F238E27FC236}">
                <a16:creationId xmlns:a16="http://schemas.microsoft.com/office/drawing/2014/main" id="{7B140A4F-0069-4996-A2B5-AF29B5EC618D}"/>
              </a:ext>
            </a:extLst>
          </p:cNvPr>
          <p:cNvSpPr>
            <a:spLocks noChangeShapeType="1"/>
          </p:cNvSpPr>
          <p:nvPr/>
        </p:nvSpPr>
        <p:spPr bwMode="auto">
          <a:xfrm>
            <a:off x="6192838" y="0"/>
            <a:ext cx="0" cy="6858000"/>
          </a:xfrm>
          <a:prstGeom prst="line">
            <a:avLst/>
          </a:prstGeom>
          <a:noFill/>
          <a:ln w="12700" algn="ctr">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8" name="Straight Connector 17">
            <a:extLst>
              <a:ext uri="{FF2B5EF4-FFF2-40B4-BE49-F238E27FC236}">
                <a16:creationId xmlns:a16="http://schemas.microsoft.com/office/drawing/2014/main" id="{F5A00AF4-F30F-404F-AC3E-BC5D766DCA4C}"/>
              </a:ext>
            </a:extLst>
          </p:cNvPr>
          <p:cNvSpPr>
            <a:spLocks noChangeShapeType="1"/>
          </p:cNvSpPr>
          <p:nvPr/>
        </p:nvSpPr>
        <p:spPr bwMode="auto">
          <a:xfrm>
            <a:off x="8991600" y="0"/>
            <a:ext cx="0" cy="6858000"/>
          </a:xfrm>
          <a:prstGeom prst="line">
            <a:avLst/>
          </a:prstGeom>
          <a:noFill/>
          <a:ln w="19050" algn="ctr">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9" name="Rectangle 8">
            <a:extLst>
              <a:ext uri="{FF2B5EF4-FFF2-40B4-BE49-F238E27FC236}">
                <a16:creationId xmlns:a16="http://schemas.microsoft.com/office/drawing/2014/main" id="{6C10541B-6516-46EC-BBFC-64163F4D865F}"/>
              </a:ext>
            </a:extLst>
          </p:cNvPr>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10" name="Straight Connector 19">
            <a:extLst>
              <a:ext uri="{FF2B5EF4-FFF2-40B4-BE49-F238E27FC236}">
                <a16:creationId xmlns:a16="http://schemas.microsoft.com/office/drawing/2014/main" id="{3EFA18D1-4A7C-4046-A708-489E3398CB75}"/>
              </a:ext>
            </a:extLst>
          </p:cNvPr>
          <p:cNvSpPr>
            <a:spLocks noChangeShapeType="1"/>
          </p:cNvSpPr>
          <p:nvPr/>
        </p:nvSpPr>
        <p:spPr bwMode="auto">
          <a:xfrm>
            <a:off x="8915400" y="0"/>
            <a:ext cx="0" cy="6858000"/>
          </a:xfrm>
          <a:prstGeom prst="line">
            <a:avLst/>
          </a:prstGeom>
          <a:noFill/>
          <a:ln w="9525" algn="ctr">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1" name="Oval 10">
            <a:extLst>
              <a:ext uri="{FF2B5EF4-FFF2-40B4-BE49-F238E27FC236}">
                <a16:creationId xmlns:a16="http://schemas.microsoft.com/office/drawing/2014/main" id="{AC0CA342-DE20-4DFB-923E-E31B9B5A27B3}"/>
              </a:ext>
            </a:extLst>
          </p:cNvPr>
          <p:cNvSpPr/>
          <p:nvPr/>
        </p:nvSpPr>
        <p:spPr>
          <a:xfrm>
            <a:off x="8156575" y="5715000"/>
            <a:ext cx="549275" cy="549275"/>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2" name="Title 1"/>
          <p:cNvSpPr>
            <a:spLocks noGrp="1"/>
          </p:cNvSpPr>
          <p:nvPr>
            <p:ph type="title"/>
          </p:nvPr>
        </p:nvSpPr>
        <p:spPr>
          <a:xfrm rot="5400000">
            <a:off x="3371850" y="3200400"/>
            <a:ext cx="6309360" cy="457200"/>
          </a:xfrm>
        </p:spPr>
        <p:txBody>
          <a:bodyPr/>
          <a:lstStyle>
            <a:lvl1pPr algn="l">
              <a:buNone/>
              <a:defRPr sz="2000" b="1" cap="small" baseline="0"/>
            </a:lvl1pPr>
          </a:lstStyle>
          <a:p>
            <a:r>
              <a:rPr lang="en-US"/>
              <a:t>Click to edit Master title style</a:t>
            </a:r>
          </a:p>
        </p:txBody>
      </p:sp>
      <p:sp>
        <p:nvSpPr>
          <p:cNvPr id="3" name="Text Placeholder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a:r>
              <a:rPr lang="en-US"/>
              <a:t>Click to edit Master text styles</a:t>
            </a:r>
          </a:p>
        </p:txBody>
      </p:sp>
      <p:sp>
        <p:nvSpPr>
          <p:cNvPr id="18" name="Content Placeholder 17"/>
          <p:cNvSpPr>
            <a:spLocks noGrp="1"/>
          </p:cNvSpPr>
          <p:nvPr>
            <p:ph sz="quarter" idx="1"/>
          </p:nvPr>
        </p:nvSpPr>
        <p:spPr>
          <a:xfrm>
            <a:off x="304800" y="274320"/>
            <a:ext cx="5638800" cy="632764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2" name="Date Placeholder 20">
            <a:extLst>
              <a:ext uri="{FF2B5EF4-FFF2-40B4-BE49-F238E27FC236}">
                <a16:creationId xmlns:a16="http://schemas.microsoft.com/office/drawing/2014/main" id="{79C06872-D22C-4AE9-9059-1595B8E36964}"/>
              </a:ext>
            </a:extLst>
          </p:cNvPr>
          <p:cNvSpPr>
            <a:spLocks noGrp="1"/>
          </p:cNvSpPr>
          <p:nvPr>
            <p:ph type="dt" sz="half" idx="10"/>
          </p:nvPr>
        </p:nvSpPr>
        <p:spPr/>
        <p:txBody>
          <a:bodyPr rtlCol="0"/>
          <a:lstStyle>
            <a:lvl1pPr>
              <a:defRPr/>
            </a:lvl1pPr>
          </a:lstStyle>
          <a:p>
            <a:pPr>
              <a:defRPr/>
            </a:pPr>
            <a:fld id="{5563F742-9120-465A-A831-98CAFA2ADEDF}" type="datetimeFigureOut">
              <a:rPr lang="en-US"/>
              <a:pPr>
                <a:defRPr/>
              </a:pPr>
              <a:t>8/20/2021</a:t>
            </a:fld>
            <a:endParaRPr lang="en-US"/>
          </a:p>
        </p:txBody>
      </p:sp>
      <p:sp>
        <p:nvSpPr>
          <p:cNvPr id="13" name="Slide Number Placeholder 21">
            <a:extLst>
              <a:ext uri="{FF2B5EF4-FFF2-40B4-BE49-F238E27FC236}">
                <a16:creationId xmlns:a16="http://schemas.microsoft.com/office/drawing/2014/main" id="{D1C9C682-4E00-4816-8E04-F894E230BB88}"/>
              </a:ext>
            </a:extLst>
          </p:cNvPr>
          <p:cNvSpPr>
            <a:spLocks noGrp="1"/>
          </p:cNvSpPr>
          <p:nvPr>
            <p:ph type="sldNum" sz="quarter" idx="11"/>
          </p:nvPr>
        </p:nvSpPr>
        <p:spPr/>
        <p:txBody>
          <a:bodyPr/>
          <a:lstStyle>
            <a:lvl1pPr>
              <a:defRPr/>
            </a:lvl1pPr>
          </a:lstStyle>
          <a:p>
            <a:fld id="{E6C93BB4-4929-4CD7-9B8F-CA703E9BCD33}" type="slidenum">
              <a:rPr lang="en-US" altLang="en-US"/>
              <a:pPr/>
              <a:t>‹#›</a:t>
            </a:fld>
            <a:endParaRPr lang="en-US" altLang="en-US"/>
          </a:p>
        </p:txBody>
      </p:sp>
      <p:sp>
        <p:nvSpPr>
          <p:cNvPr id="14" name="Footer Placeholder 22">
            <a:extLst>
              <a:ext uri="{FF2B5EF4-FFF2-40B4-BE49-F238E27FC236}">
                <a16:creationId xmlns:a16="http://schemas.microsoft.com/office/drawing/2014/main" id="{A2FCF688-EE46-4AC3-B9FD-0E27F8CC35BE}"/>
              </a:ext>
            </a:extLst>
          </p:cNvPr>
          <p:cNvSpPr>
            <a:spLocks noGrp="1"/>
          </p:cNvSpPr>
          <p:nvPr>
            <p:ph type="ftr" sz="quarter" idx="12"/>
          </p:nvPr>
        </p:nvSpPr>
        <p:spPr/>
        <p:txBody>
          <a:bodyPr rtlCol="0"/>
          <a:lstStyle>
            <a:lvl1pPr>
              <a:defRPr/>
            </a:lvl1pPr>
          </a:lstStyle>
          <a:p>
            <a:pPr>
              <a:defRPr/>
            </a:pPr>
            <a:endParaRPr lang="en-US"/>
          </a:p>
        </p:txBody>
      </p:sp>
    </p:spTree>
    <p:extLst>
      <p:ext uri="{BB962C8B-B14F-4D97-AF65-F5344CB8AC3E}">
        <p14:creationId xmlns:p14="http://schemas.microsoft.com/office/powerpoint/2010/main" val="3729870159"/>
      </p:ext>
    </p:extLst>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5" name="Straight Connector 4">
            <a:extLst>
              <a:ext uri="{FF2B5EF4-FFF2-40B4-BE49-F238E27FC236}">
                <a16:creationId xmlns:a16="http://schemas.microsoft.com/office/drawing/2014/main" id="{4BFF1D04-1202-4483-9CC5-7FA15F5E3F6E}"/>
              </a:ext>
            </a:extLst>
          </p:cNvPr>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a:lstStyle/>
          <a:p>
            <a:pPr eaLnBrk="1" fontAlgn="auto" hangingPunct="1">
              <a:spcBef>
                <a:spcPts val="0"/>
              </a:spcBef>
              <a:spcAft>
                <a:spcPts val="0"/>
              </a:spcAft>
              <a:defRPr/>
            </a:pPr>
            <a:endParaRPr lang="en-US">
              <a:latin typeface="+mn-lt"/>
              <a:cs typeface="+mn-cs"/>
            </a:endParaRPr>
          </a:p>
        </p:txBody>
      </p:sp>
      <p:sp>
        <p:nvSpPr>
          <p:cNvPr id="6" name="Oval 5">
            <a:extLst>
              <a:ext uri="{FF2B5EF4-FFF2-40B4-BE49-F238E27FC236}">
                <a16:creationId xmlns:a16="http://schemas.microsoft.com/office/drawing/2014/main" id="{24B52B81-C09E-4F65-8269-3C8CF195D6E0}"/>
              </a:ext>
            </a:extLst>
          </p:cNvPr>
          <p:cNvSpPr/>
          <p:nvPr/>
        </p:nvSpPr>
        <p:spPr>
          <a:xfrm>
            <a:off x="8156575" y="5715000"/>
            <a:ext cx="549275" cy="549275"/>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7" name="Straight Connector 16">
            <a:extLst>
              <a:ext uri="{FF2B5EF4-FFF2-40B4-BE49-F238E27FC236}">
                <a16:creationId xmlns:a16="http://schemas.microsoft.com/office/drawing/2014/main" id="{FA094D89-5C2B-4C7B-A6A0-2AD2648BDB7F}"/>
              </a:ext>
            </a:extLst>
          </p:cNvPr>
          <p:cNvSpPr>
            <a:spLocks noChangeShapeType="1"/>
          </p:cNvSpPr>
          <p:nvPr/>
        </p:nvSpPr>
        <p:spPr bwMode="auto">
          <a:xfrm>
            <a:off x="8991600" y="0"/>
            <a:ext cx="0" cy="6858000"/>
          </a:xfrm>
          <a:prstGeom prst="line">
            <a:avLst/>
          </a:prstGeom>
          <a:noFill/>
          <a:ln w="9525" algn="ctr">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8" name="Rectangle 7">
            <a:extLst>
              <a:ext uri="{FF2B5EF4-FFF2-40B4-BE49-F238E27FC236}">
                <a16:creationId xmlns:a16="http://schemas.microsoft.com/office/drawing/2014/main" id="{02656877-58AE-4252-8009-01023538147D}"/>
              </a:ext>
            </a:extLst>
          </p:cNvPr>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9" name="Straight Connector 18">
            <a:extLst>
              <a:ext uri="{FF2B5EF4-FFF2-40B4-BE49-F238E27FC236}">
                <a16:creationId xmlns:a16="http://schemas.microsoft.com/office/drawing/2014/main" id="{BCA37E36-C661-4E4C-B376-17DC7E595171}"/>
              </a:ext>
            </a:extLst>
          </p:cNvPr>
          <p:cNvSpPr>
            <a:spLocks noChangeShapeType="1"/>
          </p:cNvSpPr>
          <p:nvPr/>
        </p:nvSpPr>
        <p:spPr bwMode="auto">
          <a:xfrm>
            <a:off x="8915400" y="0"/>
            <a:ext cx="0" cy="6858000"/>
          </a:xfrm>
          <a:prstGeom prst="line">
            <a:avLst/>
          </a:prstGeom>
          <a:noFill/>
          <a:ln w="9525" algn="ctr">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0" name="Straight Connector 9">
            <a:extLst>
              <a:ext uri="{FF2B5EF4-FFF2-40B4-BE49-F238E27FC236}">
                <a16:creationId xmlns:a16="http://schemas.microsoft.com/office/drawing/2014/main" id="{A45448A7-52F5-4D6B-9F22-E7A9FD729843}"/>
              </a:ext>
            </a:extLst>
          </p:cNvPr>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a:lstStyle/>
          <a:p>
            <a:pPr eaLnBrk="1" fontAlgn="auto" hangingPunct="1">
              <a:spcBef>
                <a:spcPts val="0"/>
              </a:spcBef>
              <a:spcAft>
                <a:spcPts val="0"/>
              </a:spcAft>
              <a:defRPr/>
            </a:pPr>
            <a:endParaRPr lang="en-US" dirty="0">
              <a:latin typeface="+mn-lt"/>
              <a:cs typeface="+mn-cs"/>
            </a:endParaRPr>
          </a:p>
        </p:txBody>
      </p:sp>
      <p:sp>
        <p:nvSpPr>
          <p:cNvPr id="11" name="Straight Connector 20">
            <a:extLst>
              <a:ext uri="{FF2B5EF4-FFF2-40B4-BE49-F238E27FC236}">
                <a16:creationId xmlns:a16="http://schemas.microsoft.com/office/drawing/2014/main" id="{FCA10E96-3F24-44B2-843C-93A163ED4362}"/>
              </a:ext>
            </a:extLst>
          </p:cNvPr>
          <p:cNvSpPr>
            <a:spLocks noChangeShapeType="1"/>
          </p:cNvSpPr>
          <p:nvPr/>
        </p:nvSpPr>
        <p:spPr bwMode="auto">
          <a:xfrm>
            <a:off x="6192838" y="0"/>
            <a:ext cx="0" cy="6858000"/>
          </a:xfrm>
          <a:prstGeom prst="line">
            <a:avLst/>
          </a:prstGeom>
          <a:noFill/>
          <a:ln w="12700" algn="ctr">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 name="Title 1"/>
          <p:cNvSpPr>
            <a:spLocks noGrp="1"/>
          </p:cNvSpPr>
          <p:nvPr>
            <p:ph type="title"/>
          </p:nvPr>
        </p:nvSpPr>
        <p:spPr>
          <a:xfrm rot="5400000">
            <a:off x="3350133" y="3200400"/>
            <a:ext cx="6309360" cy="457200"/>
          </a:xfrm>
        </p:spPr>
        <p:txBody>
          <a:bodyPr/>
          <a:lstStyle>
            <a:lvl1pPr algn="l">
              <a:buNone/>
              <a:defRPr sz="2000" b="1"/>
            </a:lvl1pPr>
          </a:lstStyle>
          <a:p>
            <a:r>
              <a:rPr lang="en-US"/>
              <a:t>Click to edit Master title style</a:t>
            </a:r>
          </a:p>
        </p:txBody>
      </p:sp>
      <p:sp>
        <p:nvSpPr>
          <p:cNvPr id="3" name="Picture Placeholder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ormAutofit/>
          </a:bodyPr>
          <a:lstStyle>
            <a:lvl1pPr marL="0" indent="0">
              <a:buNone/>
              <a:defRPr sz="3200"/>
            </a:lvl1pPr>
          </a:lstStyle>
          <a:p>
            <a:pPr lvl="0"/>
            <a:r>
              <a:rPr lang="en-US" noProof="0"/>
              <a:t>Click icon to add picture</a:t>
            </a:r>
            <a:endParaRPr lang="en-US" noProof="0" dirty="0"/>
          </a:p>
        </p:txBody>
      </p:sp>
      <p:sp>
        <p:nvSpPr>
          <p:cNvPr id="4" name="Text Placeholder 3"/>
          <p:cNvSpPr>
            <a:spLocks noGrp="1"/>
          </p:cNvSpPr>
          <p:nvPr>
            <p:ph type="body" sz="half" idx="2"/>
          </p:nvPr>
        </p:nvSpPr>
        <p:spPr>
          <a:xfrm>
            <a:off x="6765798" y="264795"/>
            <a:ext cx="1524000" cy="4956048"/>
          </a:xfrm>
        </p:spPr>
        <p:txBody>
          <a:bodyPr rot="0" spcFirstLastPara="0" vertOverflow="overflow" horzOverflow="overflow" spcCol="274320" rtlCol="0" fromWordArt="0" forceAA="0">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a:r>
              <a:rPr lang="en-US"/>
              <a:t>Click to edit Master text styles</a:t>
            </a:r>
          </a:p>
        </p:txBody>
      </p:sp>
      <p:sp>
        <p:nvSpPr>
          <p:cNvPr id="12" name="Date Placeholder 16">
            <a:extLst>
              <a:ext uri="{FF2B5EF4-FFF2-40B4-BE49-F238E27FC236}">
                <a16:creationId xmlns:a16="http://schemas.microsoft.com/office/drawing/2014/main" id="{0B80C79D-3EBA-40A0-AA5D-B55C1FDADAF2}"/>
              </a:ext>
            </a:extLst>
          </p:cNvPr>
          <p:cNvSpPr>
            <a:spLocks noGrp="1"/>
          </p:cNvSpPr>
          <p:nvPr>
            <p:ph type="dt" sz="half" idx="10"/>
          </p:nvPr>
        </p:nvSpPr>
        <p:spPr/>
        <p:txBody>
          <a:bodyPr rtlCol="0"/>
          <a:lstStyle>
            <a:lvl1pPr>
              <a:defRPr/>
            </a:lvl1pPr>
          </a:lstStyle>
          <a:p>
            <a:pPr>
              <a:defRPr/>
            </a:pPr>
            <a:fld id="{C73AEAB2-4DF7-44C6-969A-E63A9165752C}" type="datetimeFigureOut">
              <a:rPr lang="en-US"/>
              <a:pPr>
                <a:defRPr/>
              </a:pPr>
              <a:t>8/20/2021</a:t>
            </a:fld>
            <a:endParaRPr lang="en-US"/>
          </a:p>
        </p:txBody>
      </p:sp>
      <p:sp>
        <p:nvSpPr>
          <p:cNvPr id="13" name="Slide Number Placeholder 17">
            <a:extLst>
              <a:ext uri="{FF2B5EF4-FFF2-40B4-BE49-F238E27FC236}">
                <a16:creationId xmlns:a16="http://schemas.microsoft.com/office/drawing/2014/main" id="{E5EAAF4B-703F-4E62-8F67-AADB8F5B3D13}"/>
              </a:ext>
            </a:extLst>
          </p:cNvPr>
          <p:cNvSpPr>
            <a:spLocks noGrp="1"/>
          </p:cNvSpPr>
          <p:nvPr>
            <p:ph type="sldNum" sz="quarter" idx="11"/>
          </p:nvPr>
        </p:nvSpPr>
        <p:spPr/>
        <p:txBody>
          <a:bodyPr/>
          <a:lstStyle>
            <a:lvl1pPr>
              <a:defRPr/>
            </a:lvl1pPr>
          </a:lstStyle>
          <a:p>
            <a:fld id="{63A630E1-43D3-4FAD-A799-7A9AAA48BDF3}" type="slidenum">
              <a:rPr lang="en-US" altLang="en-US"/>
              <a:pPr/>
              <a:t>‹#›</a:t>
            </a:fld>
            <a:endParaRPr lang="en-US" altLang="en-US"/>
          </a:p>
        </p:txBody>
      </p:sp>
      <p:sp>
        <p:nvSpPr>
          <p:cNvPr id="14" name="Footer Placeholder 20">
            <a:extLst>
              <a:ext uri="{FF2B5EF4-FFF2-40B4-BE49-F238E27FC236}">
                <a16:creationId xmlns:a16="http://schemas.microsoft.com/office/drawing/2014/main" id="{1011721C-EF7E-4D92-A3AB-9FE380FA6418}"/>
              </a:ext>
            </a:extLst>
          </p:cNvPr>
          <p:cNvSpPr>
            <a:spLocks noGrp="1"/>
          </p:cNvSpPr>
          <p:nvPr>
            <p:ph type="ftr" sz="quarter" idx="12"/>
          </p:nvPr>
        </p:nvSpPr>
        <p:spPr/>
        <p:txBody>
          <a:bodyPr rtlCol="0"/>
          <a:lstStyle>
            <a:lvl1pPr>
              <a:defRPr/>
            </a:lvl1pPr>
          </a:lstStyle>
          <a:p>
            <a:pPr>
              <a:defRPr/>
            </a:pPr>
            <a:endParaRPr lang="en-US"/>
          </a:p>
        </p:txBody>
      </p:sp>
    </p:spTree>
    <p:extLst>
      <p:ext uri="{BB962C8B-B14F-4D97-AF65-F5344CB8AC3E}">
        <p14:creationId xmlns:p14="http://schemas.microsoft.com/office/powerpoint/2010/main" val="372948690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 name="Straight Connector 15">
            <a:extLst>
              <a:ext uri="{FF2B5EF4-FFF2-40B4-BE49-F238E27FC236}">
                <a16:creationId xmlns:a16="http://schemas.microsoft.com/office/drawing/2014/main" id="{6DD938EB-E1A4-4911-9572-9B48ACEBD82C}"/>
              </a:ext>
            </a:extLst>
          </p:cNvPr>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a:lstStyle/>
          <a:p>
            <a:pPr eaLnBrk="1" fontAlgn="auto" hangingPunct="1">
              <a:spcBef>
                <a:spcPts val="0"/>
              </a:spcBef>
              <a:spcAft>
                <a:spcPts val="0"/>
              </a:spcAft>
              <a:defRPr/>
            </a:pPr>
            <a:endParaRPr lang="en-US" dirty="0">
              <a:latin typeface="+mn-lt"/>
              <a:cs typeface="+mn-cs"/>
            </a:endParaRPr>
          </a:p>
        </p:txBody>
      </p:sp>
      <p:sp>
        <p:nvSpPr>
          <p:cNvPr id="22" name="Title Placeholder 21">
            <a:extLst>
              <a:ext uri="{FF2B5EF4-FFF2-40B4-BE49-F238E27FC236}">
                <a16:creationId xmlns:a16="http://schemas.microsoft.com/office/drawing/2014/main" id="{CA21B839-9A22-470D-8070-155826F80B99}"/>
              </a:ext>
            </a:extLst>
          </p:cNvPr>
          <p:cNvSpPr>
            <a:spLocks noGrp="1"/>
          </p:cNvSpPr>
          <p:nvPr>
            <p:ph type="title"/>
          </p:nvPr>
        </p:nvSpPr>
        <p:spPr>
          <a:xfrm>
            <a:off x="457200" y="274638"/>
            <a:ext cx="7467600" cy="1143000"/>
          </a:xfrm>
          <a:prstGeom prst="rect">
            <a:avLst/>
          </a:prstGeom>
        </p:spPr>
        <p:txBody>
          <a:bodyPr vert="horz" anchor="b">
            <a:normAutofit/>
          </a:bodyPr>
          <a:lstStyle/>
          <a:p>
            <a:r>
              <a:rPr lang="en-US"/>
              <a:t>Click to edit Master title style</a:t>
            </a:r>
          </a:p>
        </p:txBody>
      </p:sp>
      <p:sp>
        <p:nvSpPr>
          <p:cNvPr id="1028" name="Text Placeholder 12">
            <a:extLst>
              <a:ext uri="{FF2B5EF4-FFF2-40B4-BE49-F238E27FC236}">
                <a16:creationId xmlns:a16="http://schemas.microsoft.com/office/drawing/2014/main" id="{01BF6988-F89A-4E44-8111-D01EE7D4DF3D}"/>
              </a:ext>
            </a:extLst>
          </p:cNvPr>
          <p:cNvSpPr>
            <a:spLocks noGrp="1"/>
          </p:cNvSpPr>
          <p:nvPr>
            <p:ph type="body" idx="1"/>
          </p:nvPr>
        </p:nvSpPr>
        <p:spPr bwMode="auto">
          <a:xfrm>
            <a:off x="457200" y="1600200"/>
            <a:ext cx="7467600" cy="4873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4" name="Date Placeholder 13">
            <a:extLst>
              <a:ext uri="{FF2B5EF4-FFF2-40B4-BE49-F238E27FC236}">
                <a16:creationId xmlns:a16="http://schemas.microsoft.com/office/drawing/2014/main" id="{CCCD7DA3-AFEF-4EE4-8781-8CCBE6C81B6A}"/>
              </a:ext>
            </a:extLst>
          </p:cNvPr>
          <p:cNvSpPr>
            <a:spLocks noGrp="1"/>
          </p:cNvSpPr>
          <p:nvPr>
            <p:ph type="dt" sz="half" idx="2"/>
          </p:nvPr>
        </p:nvSpPr>
        <p:spPr>
          <a:xfrm rot="5400000">
            <a:off x="7589045" y="1081881"/>
            <a:ext cx="2011362" cy="384175"/>
          </a:xfrm>
          <a:prstGeom prst="rect">
            <a:avLst/>
          </a:prstGeom>
        </p:spPr>
        <p:txBody>
          <a:bodyPr vert="horz" anchor="ctr" anchorCtr="0"/>
          <a:lstStyle>
            <a:lvl1pPr algn="r" eaLnBrk="1" fontAlgn="auto" latinLnBrk="0" hangingPunct="1">
              <a:spcBef>
                <a:spcPts val="0"/>
              </a:spcBef>
              <a:spcAft>
                <a:spcPts val="0"/>
              </a:spcAft>
              <a:defRPr kumimoji="0" sz="1200">
                <a:solidFill>
                  <a:schemeClr val="tx2"/>
                </a:solidFill>
                <a:latin typeface="+mn-lt"/>
                <a:cs typeface="+mn-cs"/>
              </a:defRPr>
            </a:lvl1pPr>
          </a:lstStyle>
          <a:p>
            <a:pPr>
              <a:defRPr/>
            </a:pPr>
            <a:fld id="{82A69E0F-1E36-4FE0-BB27-E6925D54E74F}" type="datetimeFigureOut">
              <a:rPr lang="en-US"/>
              <a:pPr>
                <a:defRPr/>
              </a:pPr>
              <a:t>8/20/2021</a:t>
            </a:fld>
            <a:endParaRPr lang="en-US"/>
          </a:p>
        </p:txBody>
      </p:sp>
      <p:sp>
        <p:nvSpPr>
          <p:cNvPr id="3" name="Footer Placeholder 2">
            <a:extLst>
              <a:ext uri="{FF2B5EF4-FFF2-40B4-BE49-F238E27FC236}">
                <a16:creationId xmlns:a16="http://schemas.microsoft.com/office/drawing/2014/main" id="{CE1F0B93-9A82-46C3-B880-A90D05950FF7}"/>
              </a:ext>
            </a:extLst>
          </p:cNvPr>
          <p:cNvSpPr>
            <a:spLocks noGrp="1"/>
          </p:cNvSpPr>
          <p:nvPr>
            <p:ph type="ftr" sz="quarter" idx="3"/>
          </p:nvPr>
        </p:nvSpPr>
        <p:spPr>
          <a:xfrm rot="5400000">
            <a:off x="6989763" y="3736975"/>
            <a:ext cx="3200400" cy="365125"/>
          </a:xfrm>
          <a:prstGeom prst="rect">
            <a:avLst/>
          </a:prstGeom>
        </p:spPr>
        <p:txBody>
          <a:bodyPr vert="horz" anchor="ctr" anchorCtr="0"/>
          <a:lstStyle>
            <a:lvl1pPr algn="l" eaLnBrk="1" fontAlgn="auto" latinLnBrk="0" hangingPunct="1">
              <a:spcBef>
                <a:spcPts val="0"/>
              </a:spcBef>
              <a:spcAft>
                <a:spcPts val="0"/>
              </a:spcAft>
              <a:defRPr kumimoji="0" sz="1200">
                <a:solidFill>
                  <a:schemeClr val="tx2"/>
                </a:solidFill>
                <a:latin typeface="+mn-lt"/>
                <a:cs typeface="+mn-cs"/>
              </a:defRPr>
            </a:lvl1pPr>
          </a:lstStyle>
          <a:p>
            <a:pPr>
              <a:defRPr/>
            </a:pPr>
            <a:endParaRPr lang="en-US"/>
          </a:p>
        </p:txBody>
      </p:sp>
      <p:sp>
        <p:nvSpPr>
          <p:cNvPr id="7" name="Straight Connector 6">
            <a:extLst>
              <a:ext uri="{FF2B5EF4-FFF2-40B4-BE49-F238E27FC236}">
                <a16:creationId xmlns:a16="http://schemas.microsoft.com/office/drawing/2014/main" id="{E27D1F88-E715-47F5-A386-50A73187D89F}"/>
              </a:ext>
            </a:extLst>
          </p:cNvPr>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a:lstStyle/>
          <a:p>
            <a:pPr eaLnBrk="1" fontAlgn="auto" hangingPunct="1">
              <a:spcBef>
                <a:spcPts val="0"/>
              </a:spcBef>
              <a:spcAft>
                <a:spcPts val="0"/>
              </a:spcAft>
              <a:defRPr/>
            </a:pPr>
            <a:endParaRPr lang="en-US">
              <a:latin typeface="+mn-lt"/>
              <a:cs typeface="+mn-cs"/>
            </a:endParaRPr>
          </a:p>
        </p:txBody>
      </p:sp>
      <p:sp>
        <p:nvSpPr>
          <p:cNvPr id="1032" name="Straight Connector 8">
            <a:extLst>
              <a:ext uri="{FF2B5EF4-FFF2-40B4-BE49-F238E27FC236}">
                <a16:creationId xmlns:a16="http://schemas.microsoft.com/office/drawing/2014/main" id="{C94F0812-E7A4-44E6-B106-B59F230131B6}"/>
              </a:ext>
            </a:extLst>
          </p:cNvPr>
          <p:cNvSpPr>
            <a:spLocks noChangeShapeType="1"/>
          </p:cNvSpPr>
          <p:nvPr/>
        </p:nvSpPr>
        <p:spPr bwMode="auto">
          <a:xfrm>
            <a:off x="8991600" y="0"/>
            <a:ext cx="0" cy="6858000"/>
          </a:xfrm>
          <a:prstGeom prst="line">
            <a:avLst/>
          </a:prstGeom>
          <a:noFill/>
          <a:ln w="19050" algn="ctr">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0" name="Rectangle 9">
            <a:extLst>
              <a:ext uri="{FF2B5EF4-FFF2-40B4-BE49-F238E27FC236}">
                <a16:creationId xmlns:a16="http://schemas.microsoft.com/office/drawing/2014/main" id="{506700B5-FA92-46E0-9E01-201D6922BEC6}"/>
              </a:ext>
            </a:extLst>
          </p:cNvPr>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1034" name="Straight Connector 10">
            <a:extLst>
              <a:ext uri="{FF2B5EF4-FFF2-40B4-BE49-F238E27FC236}">
                <a16:creationId xmlns:a16="http://schemas.microsoft.com/office/drawing/2014/main" id="{68717733-DDE1-4338-B704-8804637A6FB7}"/>
              </a:ext>
            </a:extLst>
          </p:cNvPr>
          <p:cNvSpPr>
            <a:spLocks noChangeShapeType="1"/>
          </p:cNvSpPr>
          <p:nvPr/>
        </p:nvSpPr>
        <p:spPr bwMode="auto">
          <a:xfrm>
            <a:off x="8915400" y="0"/>
            <a:ext cx="0" cy="6858000"/>
          </a:xfrm>
          <a:prstGeom prst="line">
            <a:avLst/>
          </a:prstGeom>
          <a:noFill/>
          <a:ln w="9525" algn="ctr">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2" name="Oval 11">
            <a:extLst>
              <a:ext uri="{FF2B5EF4-FFF2-40B4-BE49-F238E27FC236}">
                <a16:creationId xmlns:a16="http://schemas.microsoft.com/office/drawing/2014/main" id="{4035C6A7-DB01-40F4-99DC-45370CCE5190}"/>
              </a:ext>
            </a:extLst>
          </p:cNvPr>
          <p:cNvSpPr/>
          <p:nvPr/>
        </p:nvSpPr>
        <p:spPr>
          <a:xfrm>
            <a:off x="8156575" y="5715000"/>
            <a:ext cx="549275" cy="549275"/>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23" name="Slide Number Placeholder 22">
            <a:extLst>
              <a:ext uri="{FF2B5EF4-FFF2-40B4-BE49-F238E27FC236}">
                <a16:creationId xmlns:a16="http://schemas.microsoft.com/office/drawing/2014/main" id="{04798F40-C8C9-43E4-85DD-5D6D7CF3902E}"/>
              </a:ext>
            </a:extLst>
          </p:cNvPr>
          <p:cNvSpPr>
            <a:spLocks noGrp="1"/>
          </p:cNvSpPr>
          <p:nvPr>
            <p:ph type="sldNum" sz="quarter" idx="4"/>
          </p:nvPr>
        </p:nvSpPr>
        <p:spPr>
          <a:xfrm>
            <a:off x="8129588" y="5734050"/>
            <a:ext cx="609600" cy="520700"/>
          </a:xfrm>
          <a:prstGeom prst="rect">
            <a:avLst/>
          </a:prstGeom>
        </p:spPr>
        <p:txBody>
          <a:bodyPr vert="horz" wrap="square" lIns="91440" tIns="45720" rIns="91440" bIns="45720" numCol="1" anchor="ctr" anchorCtr="0" compatLnSpc="1">
            <a:prstTxWarp prst="textNoShape">
              <a:avLst/>
            </a:prstTxWarp>
          </a:bodyPr>
          <a:lstStyle>
            <a:lvl1pPr algn="ctr" eaLnBrk="1" hangingPunct="1">
              <a:defRPr sz="1400" b="1">
                <a:solidFill>
                  <a:srgbClr val="FFFFFF"/>
                </a:solidFill>
                <a:latin typeface="Century Schoolbook" panose="02040604050505020304" pitchFamily="18" charset="0"/>
              </a:defRPr>
            </a:lvl1pPr>
          </a:lstStyle>
          <a:p>
            <a:fld id="{FB8F9A1B-027C-4479-BC3B-FA6B70DB65CE}" type="slidenum">
              <a:rPr lang="en-US" altLang="en-US"/>
              <a:pPr/>
              <a:t>‹#›</a:t>
            </a:fld>
            <a:endParaRPr lang="en-US" altLang="en-US"/>
          </a:p>
        </p:txBody>
      </p:sp>
    </p:spTree>
  </p:cSld>
  <p:clrMap bg1="lt1" tx1="dk1" bg2="lt2" tx2="dk2" accent1="accent1" accent2="accent2" accent3="accent3" accent4="accent4" accent5="accent5" accent6="accent6" hlink="hlink" folHlink="folHlink"/>
  <p:sldLayoutIdLst>
    <p:sldLayoutId id="2147483753" r:id="rId1"/>
    <p:sldLayoutId id="2147483754" r:id="rId2"/>
    <p:sldLayoutId id="2147483755" r:id="rId3"/>
    <p:sldLayoutId id="2147483748" r:id="rId4"/>
    <p:sldLayoutId id="2147483749" r:id="rId5"/>
    <p:sldLayoutId id="2147483756" r:id="rId6"/>
    <p:sldLayoutId id="2147483750" r:id="rId7"/>
    <p:sldLayoutId id="2147483757" r:id="rId8"/>
    <p:sldLayoutId id="2147483758" r:id="rId9"/>
    <p:sldLayoutId id="2147483751" r:id="rId10"/>
    <p:sldLayoutId id="2147483752" r:id="rId11"/>
  </p:sldLayoutIdLst>
  <p:txStyles>
    <p:titleStyle>
      <a:lvl1pPr algn="l" rtl="0" eaLnBrk="0" fontAlgn="base" hangingPunct="0">
        <a:spcBef>
          <a:spcPct val="0"/>
        </a:spcBef>
        <a:spcAft>
          <a:spcPct val="0"/>
        </a:spcAft>
        <a:defRPr sz="3000" kern="1200" cap="small">
          <a:solidFill>
            <a:schemeClr val="tx2"/>
          </a:solidFill>
          <a:latin typeface="+mj-lt"/>
          <a:ea typeface="+mj-ea"/>
          <a:cs typeface="+mj-cs"/>
        </a:defRPr>
      </a:lvl1pPr>
      <a:lvl2pPr algn="l" rtl="0" eaLnBrk="0" fontAlgn="base" hangingPunct="0">
        <a:spcBef>
          <a:spcPct val="0"/>
        </a:spcBef>
        <a:spcAft>
          <a:spcPct val="0"/>
        </a:spcAft>
        <a:defRPr sz="3000">
          <a:solidFill>
            <a:schemeClr val="tx2"/>
          </a:solidFill>
          <a:latin typeface="Century Schoolbook" pitchFamily="18" charset="0"/>
        </a:defRPr>
      </a:lvl2pPr>
      <a:lvl3pPr algn="l" rtl="0" eaLnBrk="0" fontAlgn="base" hangingPunct="0">
        <a:spcBef>
          <a:spcPct val="0"/>
        </a:spcBef>
        <a:spcAft>
          <a:spcPct val="0"/>
        </a:spcAft>
        <a:defRPr sz="3000">
          <a:solidFill>
            <a:schemeClr val="tx2"/>
          </a:solidFill>
          <a:latin typeface="Century Schoolbook" pitchFamily="18" charset="0"/>
        </a:defRPr>
      </a:lvl3pPr>
      <a:lvl4pPr algn="l" rtl="0" eaLnBrk="0" fontAlgn="base" hangingPunct="0">
        <a:spcBef>
          <a:spcPct val="0"/>
        </a:spcBef>
        <a:spcAft>
          <a:spcPct val="0"/>
        </a:spcAft>
        <a:defRPr sz="3000">
          <a:solidFill>
            <a:schemeClr val="tx2"/>
          </a:solidFill>
          <a:latin typeface="Century Schoolbook" pitchFamily="18" charset="0"/>
        </a:defRPr>
      </a:lvl4pPr>
      <a:lvl5pPr algn="l" rtl="0" eaLnBrk="0" fontAlgn="base" hangingPunct="0">
        <a:spcBef>
          <a:spcPct val="0"/>
        </a:spcBef>
        <a:spcAft>
          <a:spcPct val="0"/>
        </a:spcAft>
        <a:defRPr sz="3000">
          <a:solidFill>
            <a:schemeClr val="tx2"/>
          </a:solidFill>
          <a:latin typeface="Century Schoolbook" pitchFamily="18" charset="0"/>
        </a:defRPr>
      </a:lvl5pPr>
      <a:lvl6pPr marL="457200" algn="l" rtl="0" fontAlgn="base">
        <a:spcBef>
          <a:spcPct val="0"/>
        </a:spcBef>
        <a:spcAft>
          <a:spcPct val="0"/>
        </a:spcAft>
        <a:defRPr sz="3000">
          <a:solidFill>
            <a:schemeClr val="tx2"/>
          </a:solidFill>
          <a:latin typeface="Century Schoolbook" pitchFamily="18" charset="0"/>
        </a:defRPr>
      </a:lvl6pPr>
      <a:lvl7pPr marL="914400" algn="l" rtl="0" fontAlgn="base">
        <a:spcBef>
          <a:spcPct val="0"/>
        </a:spcBef>
        <a:spcAft>
          <a:spcPct val="0"/>
        </a:spcAft>
        <a:defRPr sz="3000">
          <a:solidFill>
            <a:schemeClr val="tx2"/>
          </a:solidFill>
          <a:latin typeface="Century Schoolbook" pitchFamily="18" charset="0"/>
        </a:defRPr>
      </a:lvl7pPr>
      <a:lvl8pPr marL="1371600" algn="l" rtl="0" fontAlgn="base">
        <a:spcBef>
          <a:spcPct val="0"/>
        </a:spcBef>
        <a:spcAft>
          <a:spcPct val="0"/>
        </a:spcAft>
        <a:defRPr sz="3000">
          <a:solidFill>
            <a:schemeClr val="tx2"/>
          </a:solidFill>
          <a:latin typeface="Century Schoolbook" pitchFamily="18" charset="0"/>
        </a:defRPr>
      </a:lvl8pPr>
      <a:lvl9pPr marL="1828800" algn="l" rtl="0" fontAlgn="base">
        <a:spcBef>
          <a:spcPct val="0"/>
        </a:spcBef>
        <a:spcAft>
          <a:spcPct val="0"/>
        </a:spcAft>
        <a:defRPr sz="3000">
          <a:solidFill>
            <a:schemeClr val="tx2"/>
          </a:solidFill>
          <a:latin typeface="Century Schoolbook" pitchFamily="18" charset="0"/>
        </a:defRPr>
      </a:lvl9pPr>
    </p:titleStyle>
    <p:bodyStyle>
      <a:lvl1pPr marL="273050" indent="-273050" algn="l" rtl="0" eaLnBrk="0" fontAlgn="base" hangingPunct="0">
        <a:spcBef>
          <a:spcPts val="600"/>
        </a:spcBef>
        <a:spcAft>
          <a:spcPct val="0"/>
        </a:spcAft>
        <a:buClr>
          <a:schemeClr val="accent1"/>
        </a:buClr>
        <a:buSzPct val="70000"/>
        <a:buFont typeface="Wingdings" panose="05000000000000000000" pitchFamily="2" charset="2"/>
        <a:buChar char=""/>
        <a:defRPr sz="2400" kern="1200">
          <a:solidFill>
            <a:schemeClr val="tx1"/>
          </a:solidFill>
          <a:latin typeface="+mn-lt"/>
          <a:ea typeface="+mn-ea"/>
          <a:cs typeface="+mn-cs"/>
        </a:defRPr>
      </a:lvl1pPr>
      <a:lvl2pPr marL="639763" indent="-273050" algn="l" rtl="0" eaLnBrk="0" fontAlgn="base" hangingPunct="0">
        <a:spcBef>
          <a:spcPct val="20000"/>
        </a:spcBef>
        <a:spcAft>
          <a:spcPct val="0"/>
        </a:spcAft>
        <a:buClr>
          <a:schemeClr val="accent1"/>
        </a:buClr>
        <a:buSzPct val="80000"/>
        <a:buFont typeface="Wingdings 2" panose="05020102010507070707" pitchFamily="18" charset="2"/>
        <a:buChar char=""/>
        <a:defRPr sz="2100" kern="1200">
          <a:solidFill>
            <a:schemeClr val="tx1"/>
          </a:solidFill>
          <a:latin typeface="+mn-lt"/>
          <a:ea typeface="+mn-ea"/>
          <a:cs typeface="+mn-cs"/>
        </a:defRPr>
      </a:lvl2pPr>
      <a:lvl3pPr marL="914400" indent="-182563" algn="l" rtl="0" eaLnBrk="0" fontAlgn="base" hangingPunct="0">
        <a:spcBef>
          <a:spcPct val="20000"/>
        </a:spcBef>
        <a:spcAft>
          <a:spcPct val="0"/>
        </a:spcAft>
        <a:buClr>
          <a:srgbClr val="E0752F"/>
        </a:buClr>
        <a:buSzPct val="60000"/>
        <a:buFont typeface="Wingdings" panose="05000000000000000000" pitchFamily="2" charset="2"/>
        <a:buChar char=""/>
        <a:defRPr kern="1200">
          <a:solidFill>
            <a:schemeClr val="tx1"/>
          </a:solidFill>
          <a:latin typeface="+mn-lt"/>
          <a:ea typeface="+mn-ea"/>
          <a:cs typeface="+mn-cs"/>
        </a:defRPr>
      </a:lvl3pPr>
      <a:lvl4pPr marL="1187450" indent="-182563" algn="l" rtl="0" eaLnBrk="0" fontAlgn="base" hangingPunct="0">
        <a:spcBef>
          <a:spcPct val="20000"/>
        </a:spcBef>
        <a:spcAft>
          <a:spcPct val="0"/>
        </a:spcAft>
        <a:buClr>
          <a:srgbClr val="FEC3AE"/>
        </a:buClr>
        <a:buSzPct val="60000"/>
        <a:buFont typeface="Wingdings" panose="05000000000000000000" pitchFamily="2" charset="2"/>
        <a:buChar char=""/>
        <a:defRPr kern="1200">
          <a:solidFill>
            <a:schemeClr val="tx1"/>
          </a:solidFill>
          <a:latin typeface="+mn-lt"/>
          <a:ea typeface="+mn-ea"/>
          <a:cs typeface="+mn-cs"/>
        </a:defRPr>
      </a:lvl4pPr>
      <a:lvl5pPr marL="1462088" indent="-182563" algn="l" rtl="0" eaLnBrk="0" fontAlgn="base" hangingPunct="0">
        <a:spcBef>
          <a:spcPct val="20000"/>
        </a:spcBef>
        <a:spcAft>
          <a:spcPct val="0"/>
        </a:spcAft>
        <a:buClr>
          <a:srgbClr val="BDCAE9"/>
        </a:buClr>
        <a:buSzPct val="68000"/>
        <a:buFont typeface="Wingdings 2" panose="05020102010507070707" pitchFamily="18" charset="2"/>
        <a:buChar char=""/>
        <a:defRPr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66D847-3FCD-412F-9052-72B8645BE9B4}"/>
              </a:ext>
            </a:extLst>
          </p:cNvPr>
          <p:cNvSpPr>
            <a:spLocks noGrp="1"/>
          </p:cNvSpPr>
          <p:nvPr>
            <p:ph type="ctrTitle"/>
          </p:nvPr>
        </p:nvSpPr>
        <p:spPr>
          <a:xfrm>
            <a:off x="685800" y="3276600"/>
            <a:ext cx="7772400" cy="1524000"/>
          </a:xfrm>
        </p:spPr>
        <p:txBody>
          <a:bodyPr>
            <a:normAutofit fontScale="90000"/>
          </a:bodyPr>
          <a:lstStyle/>
          <a:p>
            <a:pPr>
              <a:defRPr/>
            </a:pPr>
            <a:br>
              <a:rPr lang="en-US" sz="1200" cap="none" dirty="0">
                <a:solidFill>
                  <a:schemeClr val="tx1"/>
                </a:solidFill>
                <a:latin typeface="Arial" pitchFamily="34" charset="0"/>
                <a:ea typeface="Calibri" pitchFamily="34" charset="0"/>
                <a:cs typeface="Times New Roman" pitchFamily="18" charset="0"/>
              </a:rPr>
            </a:br>
            <a:br>
              <a:rPr lang="en-US" sz="6000" cap="none" dirty="0">
                <a:solidFill>
                  <a:schemeClr val="tx1"/>
                </a:solidFill>
                <a:latin typeface="Arial" pitchFamily="34" charset="0"/>
                <a:ea typeface="Calibri" pitchFamily="34" charset="0"/>
                <a:cs typeface="Times New Roman" pitchFamily="18" charset="0"/>
              </a:rPr>
            </a:br>
            <a:r>
              <a:rPr lang="en-US" sz="2200" cap="none" dirty="0">
                <a:solidFill>
                  <a:schemeClr val="tx1"/>
                </a:solidFill>
                <a:latin typeface="Arial" pitchFamily="34" charset="0"/>
                <a:ea typeface="Calibri" pitchFamily="34" charset="0"/>
                <a:cs typeface="Times New Roman" pitchFamily="18" charset="0"/>
              </a:rPr>
              <a:t>ONI, BABATUNDE OLAGOKE (PhD, </a:t>
            </a:r>
            <a:r>
              <a:rPr lang="en-US" sz="2200" cap="none" dirty="0" err="1">
                <a:solidFill>
                  <a:schemeClr val="tx1"/>
                </a:solidFill>
                <a:latin typeface="Arial" pitchFamily="34" charset="0"/>
                <a:ea typeface="Calibri" pitchFamily="34" charset="0"/>
                <a:cs typeface="Times New Roman" pitchFamily="18" charset="0"/>
              </a:rPr>
              <a:t>anipr</a:t>
            </a:r>
            <a:r>
              <a:rPr lang="en-US" sz="2200" cap="none" dirty="0">
                <a:solidFill>
                  <a:schemeClr val="tx1"/>
                </a:solidFill>
                <a:latin typeface="Arial" pitchFamily="34" charset="0"/>
                <a:ea typeface="Calibri" pitchFamily="34" charset="0"/>
                <a:cs typeface="Times New Roman" pitchFamily="18" charset="0"/>
              </a:rPr>
              <a:t>, </a:t>
            </a:r>
            <a:r>
              <a:rPr lang="en-US" sz="2200" cap="none" dirty="0" err="1">
                <a:solidFill>
                  <a:schemeClr val="tx1"/>
                </a:solidFill>
                <a:latin typeface="Arial" pitchFamily="34" charset="0"/>
                <a:ea typeface="Calibri" pitchFamily="34" charset="0"/>
                <a:cs typeface="Times New Roman" pitchFamily="18" charset="0"/>
              </a:rPr>
              <a:t>arpa</a:t>
            </a:r>
            <a:r>
              <a:rPr lang="en-US" sz="2200" cap="none" dirty="0">
                <a:solidFill>
                  <a:schemeClr val="tx1"/>
                </a:solidFill>
                <a:latin typeface="Arial" pitchFamily="34" charset="0"/>
                <a:ea typeface="Calibri" pitchFamily="34" charset="0"/>
                <a:cs typeface="Times New Roman" pitchFamily="18" charset="0"/>
              </a:rPr>
              <a:t>, </a:t>
            </a:r>
            <a:r>
              <a:rPr lang="en-US" sz="2200" cap="none" dirty="0" err="1">
                <a:solidFill>
                  <a:schemeClr val="tx1"/>
                </a:solidFill>
                <a:latin typeface="Arial" pitchFamily="34" charset="0"/>
                <a:ea typeface="Calibri" pitchFamily="34" charset="0"/>
                <a:cs typeface="Times New Roman" pitchFamily="18" charset="0"/>
              </a:rPr>
              <a:t>macspn</a:t>
            </a:r>
            <a:br>
              <a:rPr lang="en-US" sz="2200" cap="none" dirty="0">
                <a:solidFill>
                  <a:schemeClr val="tx1"/>
                </a:solidFill>
                <a:latin typeface="Arial" pitchFamily="34" charset="0"/>
                <a:ea typeface="Calibri" pitchFamily="34" charset="0"/>
                <a:cs typeface="Times New Roman" pitchFamily="18" charset="0"/>
              </a:rPr>
            </a:br>
            <a:br>
              <a:rPr lang="en-US" sz="2200" cap="none" dirty="0">
                <a:solidFill>
                  <a:schemeClr val="tx1"/>
                </a:solidFill>
                <a:latin typeface="Arial" pitchFamily="34" charset="0"/>
                <a:ea typeface="Calibri" pitchFamily="34" charset="0"/>
                <a:cs typeface="Times New Roman" pitchFamily="18" charset="0"/>
              </a:rPr>
            </a:br>
            <a:r>
              <a:rPr lang="en-US" sz="2200" cap="none" dirty="0">
                <a:solidFill>
                  <a:schemeClr val="tx1"/>
                </a:solidFill>
                <a:latin typeface="Arial" pitchFamily="34" charset="0"/>
                <a:ea typeface="Calibri" pitchFamily="34" charset="0"/>
                <a:cs typeface="Times New Roman" pitchFamily="18" charset="0"/>
              </a:rPr>
              <a:t>A lecture delivered at an Orientation Retreat for Newly Elected</a:t>
            </a:r>
            <a:br>
              <a:rPr lang="en-US" sz="2200" cap="none" dirty="0">
                <a:solidFill>
                  <a:schemeClr val="tx1"/>
                </a:solidFill>
                <a:latin typeface="Arial" pitchFamily="34" charset="0"/>
                <a:cs typeface="Arial" pitchFamily="34" charset="0"/>
              </a:rPr>
            </a:br>
            <a:r>
              <a:rPr lang="en-US" sz="2200" cap="none" dirty="0">
                <a:solidFill>
                  <a:schemeClr val="tx1"/>
                </a:solidFill>
                <a:latin typeface="Arial" pitchFamily="34" charset="0"/>
                <a:cs typeface="Arial" pitchFamily="34" charset="0"/>
              </a:rPr>
              <a:t>members of the 5</a:t>
            </a:r>
            <a:r>
              <a:rPr lang="en-US" sz="2200" cap="none" baseline="30000" dirty="0">
                <a:solidFill>
                  <a:schemeClr val="tx1"/>
                </a:solidFill>
                <a:latin typeface="Arial" pitchFamily="34" charset="0"/>
                <a:cs typeface="Arial" pitchFamily="34" charset="0"/>
              </a:rPr>
              <a:t>th</a:t>
            </a:r>
            <a:r>
              <a:rPr lang="en-US" sz="2200" cap="none" dirty="0">
                <a:solidFill>
                  <a:schemeClr val="tx1"/>
                </a:solidFill>
                <a:latin typeface="Arial" pitchFamily="34" charset="0"/>
                <a:cs typeface="Arial" pitchFamily="34" charset="0"/>
              </a:rPr>
              <a:t> </a:t>
            </a:r>
            <a:r>
              <a:rPr lang="en-US" sz="2200" cap="none" dirty="0" err="1">
                <a:solidFill>
                  <a:schemeClr val="tx1"/>
                </a:solidFill>
                <a:latin typeface="Arial" pitchFamily="34" charset="0"/>
                <a:cs typeface="Arial" pitchFamily="34" charset="0"/>
              </a:rPr>
              <a:t>Bayelsa</a:t>
            </a:r>
            <a:r>
              <a:rPr lang="en-US" sz="2200" cap="none" dirty="0">
                <a:solidFill>
                  <a:schemeClr val="tx1"/>
                </a:solidFill>
                <a:latin typeface="Arial" pitchFamily="34" charset="0"/>
                <a:cs typeface="Arial" pitchFamily="34" charset="0"/>
              </a:rPr>
              <a:t> State House of Assembly on May 21</a:t>
            </a:r>
            <a:r>
              <a:rPr lang="en-US" sz="2200" cap="none" baseline="30000" dirty="0">
                <a:solidFill>
                  <a:schemeClr val="tx1"/>
                </a:solidFill>
                <a:latin typeface="Arial" pitchFamily="34" charset="0"/>
                <a:cs typeface="Arial" pitchFamily="34" charset="0"/>
              </a:rPr>
              <a:t>st</a:t>
            </a:r>
            <a:r>
              <a:rPr lang="en-US" sz="2200" cap="none" dirty="0">
                <a:solidFill>
                  <a:schemeClr val="tx1"/>
                </a:solidFill>
                <a:latin typeface="Arial" pitchFamily="34" charset="0"/>
                <a:cs typeface="Arial" pitchFamily="34" charset="0"/>
              </a:rPr>
              <a:t> 2015</a:t>
            </a:r>
            <a:endParaRPr lang="en-US" sz="2200" dirty="0"/>
          </a:p>
        </p:txBody>
      </p:sp>
      <p:sp>
        <p:nvSpPr>
          <p:cNvPr id="8195" name="Rectangle 1">
            <a:extLst>
              <a:ext uri="{FF2B5EF4-FFF2-40B4-BE49-F238E27FC236}">
                <a16:creationId xmlns:a16="http://schemas.microsoft.com/office/drawing/2014/main" id="{78594E39-2A3C-48E8-B255-1F3502EAA9BF}"/>
              </a:ext>
            </a:extLst>
          </p:cNvPr>
          <p:cNvSpPr>
            <a:spLocks noChangeArrowheads="1"/>
          </p:cNvSpPr>
          <p:nvPr/>
        </p:nvSpPr>
        <p:spPr bwMode="auto">
          <a:xfrm>
            <a:off x="228600" y="812800"/>
            <a:ext cx="8686800" cy="18780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endParaRPr lang="en-US" altLang="en-US" sz="2000" b="1">
              <a:latin typeface="Arial Black" panose="020B0A04020102020204" pitchFamily="34" charset="0"/>
              <a:ea typeface="Calibri" panose="020F0502020204030204" pitchFamily="34" charset="0"/>
              <a:cs typeface="Times New Roman" panose="02020603050405020304" pitchFamily="18" charset="0"/>
            </a:endParaRPr>
          </a:p>
          <a:p>
            <a:pPr algn="ctr" eaLnBrk="1" hangingPunct="1">
              <a:spcBef>
                <a:spcPct val="0"/>
              </a:spcBef>
              <a:buClrTx/>
              <a:buSzTx/>
              <a:buFontTx/>
              <a:buNone/>
            </a:pPr>
            <a:r>
              <a:rPr lang="en-US" altLang="en-US" sz="3200" b="1">
                <a:latin typeface="Arial Black" panose="020B0A04020102020204" pitchFamily="34" charset="0"/>
                <a:ea typeface="Calibri" panose="020F0502020204030204" pitchFamily="34" charset="0"/>
                <a:cs typeface="Times New Roman" panose="02020603050405020304" pitchFamily="18" charset="0"/>
              </a:rPr>
              <a:t>THE ROLE OF INFORMATION AND COMMUNICATION TECHNOLOGY (ICT) IN LAWMAKING</a:t>
            </a:r>
            <a:endParaRPr lang="en-US" altLang="en-US" sz="3200">
              <a:latin typeface="Arial" panose="020B0604020202020204" pitchFamily="34" charset="0"/>
              <a:ea typeface="Calibri" panose="020F0502020204030204" pitchFamily="34" charset="0"/>
              <a:cs typeface="Times New Roman" panose="02020603050405020304" pitchFamily="18"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F81E61-C2C9-41C2-B34F-432559975F33}"/>
              </a:ext>
            </a:extLst>
          </p:cNvPr>
          <p:cNvSpPr>
            <a:spLocks noGrp="1"/>
          </p:cNvSpPr>
          <p:nvPr>
            <p:ph type="title"/>
          </p:nvPr>
        </p:nvSpPr>
        <p:spPr/>
        <p:txBody>
          <a:bodyPr/>
          <a:lstStyle/>
          <a:p>
            <a:pPr eaLnBrk="1" fontAlgn="auto" hangingPunct="1">
              <a:spcAft>
                <a:spcPts val="0"/>
              </a:spcAft>
              <a:defRPr/>
            </a:pPr>
            <a:r>
              <a:rPr lang="en-US" dirty="0"/>
              <a:t>Rationale For ICT in Lawmaking </a:t>
            </a:r>
          </a:p>
        </p:txBody>
      </p:sp>
      <p:sp>
        <p:nvSpPr>
          <p:cNvPr id="17411" name="Content Placeholder 2">
            <a:extLst>
              <a:ext uri="{FF2B5EF4-FFF2-40B4-BE49-F238E27FC236}">
                <a16:creationId xmlns:a16="http://schemas.microsoft.com/office/drawing/2014/main" id="{B206CE3E-88AA-4BB9-8FE1-92B2FCBF270E}"/>
              </a:ext>
            </a:extLst>
          </p:cNvPr>
          <p:cNvSpPr>
            <a:spLocks noGrp="1"/>
          </p:cNvSpPr>
          <p:nvPr>
            <p:ph sz="quarter" idx="1"/>
          </p:nvPr>
        </p:nvSpPr>
        <p:spPr>
          <a:xfrm>
            <a:off x="457200" y="1600200"/>
            <a:ext cx="7467600" cy="4873625"/>
          </a:xfrm>
        </p:spPr>
        <p:txBody>
          <a:bodyPr/>
          <a:lstStyle/>
          <a:p>
            <a:pPr eaLnBrk="1" hangingPunct="1"/>
            <a:r>
              <a:rPr lang="en-US" altLang="en-US" b="1"/>
              <a:t>Governance </a:t>
            </a:r>
            <a:r>
              <a:rPr lang="en-US" altLang="en-US"/>
              <a:t>is the process of decision making and the process by which decisions are taken or not taken.</a:t>
            </a:r>
          </a:p>
          <a:p>
            <a:pPr eaLnBrk="1" hangingPunct="1"/>
            <a:r>
              <a:rPr lang="en-US" altLang="en-US" b="1"/>
              <a:t>Good governance</a:t>
            </a:r>
            <a:r>
              <a:rPr lang="en-US" altLang="en-US"/>
              <a:t> refers to a functional government with stable institutions and with such fundamental characteristics as: </a:t>
            </a:r>
            <a:r>
              <a:rPr lang="en-US" altLang="en-US" b="1" i="1"/>
              <a:t>Participation, Rule of law, Transparency, Responsiveness, Orientation towards consensus and equity.</a:t>
            </a:r>
            <a:endParaRPr lang="en-US" altLang="en-US"/>
          </a:p>
          <a:p>
            <a:pPr eaLnBrk="1" hangingPunct="1"/>
            <a:endParaRPr lang="en-US" altLang="en-US"/>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166D93-7221-40A0-890C-E8FD4B96F34F}"/>
              </a:ext>
            </a:extLst>
          </p:cNvPr>
          <p:cNvSpPr>
            <a:spLocks noGrp="1"/>
          </p:cNvSpPr>
          <p:nvPr>
            <p:ph type="title"/>
          </p:nvPr>
        </p:nvSpPr>
        <p:spPr/>
        <p:txBody>
          <a:bodyPr/>
          <a:lstStyle/>
          <a:p>
            <a:pPr eaLnBrk="1" fontAlgn="auto" hangingPunct="1">
              <a:spcAft>
                <a:spcPts val="0"/>
              </a:spcAft>
              <a:defRPr/>
            </a:pPr>
            <a:r>
              <a:rPr lang="en-US" dirty="0"/>
              <a:t>Rationale For ICT in Lawmaking</a:t>
            </a:r>
            <a:br>
              <a:rPr lang="en-US" dirty="0"/>
            </a:br>
            <a:r>
              <a:rPr lang="en-US" sz="2700" dirty="0"/>
              <a:t>Promoting Good Governance  </a:t>
            </a:r>
          </a:p>
        </p:txBody>
      </p:sp>
      <p:sp>
        <p:nvSpPr>
          <p:cNvPr id="18435" name="Content Placeholder 2">
            <a:extLst>
              <a:ext uri="{FF2B5EF4-FFF2-40B4-BE49-F238E27FC236}">
                <a16:creationId xmlns:a16="http://schemas.microsoft.com/office/drawing/2014/main" id="{4BE08058-281D-40F3-8BD7-2D266378CE80}"/>
              </a:ext>
            </a:extLst>
          </p:cNvPr>
          <p:cNvSpPr>
            <a:spLocks noGrp="1"/>
          </p:cNvSpPr>
          <p:nvPr>
            <p:ph sz="quarter" idx="1"/>
          </p:nvPr>
        </p:nvSpPr>
        <p:spPr>
          <a:xfrm>
            <a:off x="457200" y="1600200"/>
            <a:ext cx="7467600" cy="4873625"/>
          </a:xfrm>
        </p:spPr>
        <p:txBody>
          <a:bodyPr/>
          <a:lstStyle/>
          <a:p>
            <a:pPr algn="just" eaLnBrk="1" hangingPunct="1"/>
            <a:r>
              <a:rPr lang="en-US" altLang="en-US" b="1"/>
              <a:t>Access to information</a:t>
            </a:r>
            <a:r>
              <a:rPr lang="en-US" altLang="en-US"/>
              <a:t> promotes good governance </a:t>
            </a:r>
          </a:p>
          <a:p>
            <a:pPr algn="just" eaLnBrk="1" hangingPunct="1"/>
            <a:r>
              <a:rPr lang="en-US" altLang="en-US"/>
              <a:t>It is the duty of the government to keep the citizens informed of its activities to ensure and provide good governance.  </a:t>
            </a:r>
          </a:p>
          <a:p>
            <a:pPr algn="just" eaLnBrk="1" hangingPunct="1"/>
            <a:r>
              <a:rPr lang="en-US" altLang="en-US"/>
              <a:t>To deliver on the Vision 2020 objectives, for example, good governance must be entrenched through the use of ICT. </a:t>
            </a:r>
          </a:p>
          <a:p>
            <a:pPr algn="just" eaLnBrk="1" hangingPunct="1"/>
            <a:r>
              <a:rPr lang="en-US" altLang="en-US" b="1"/>
              <a:t>Consequently, application of ICT tools will further closer link between government and citizens and make other development goals easier to achieve.        </a:t>
            </a:r>
          </a:p>
          <a:p>
            <a:pPr algn="just" eaLnBrk="1" hangingPunct="1"/>
            <a:endParaRPr lang="en-US" altLang="en-US"/>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CD1F8E-F5C6-4B87-9F43-E55399DFD129}"/>
              </a:ext>
            </a:extLst>
          </p:cNvPr>
          <p:cNvSpPr>
            <a:spLocks noGrp="1"/>
          </p:cNvSpPr>
          <p:nvPr>
            <p:ph type="title"/>
          </p:nvPr>
        </p:nvSpPr>
        <p:spPr/>
        <p:txBody>
          <a:bodyPr>
            <a:normAutofit fontScale="90000"/>
          </a:bodyPr>
          <a:lstStyle/>
          <a:p>
            <a:pPr eaLnBrk="1" fontAlgn="auto" hangingPunct="1">
              <a:spcAft>
                <a:spcPts val="0"/>
              </a:spcAft>
              <a:defRPr/>
            </a:pPr>
            <a:r>
              <a:rPr lang="en-US" dirty="0"/>
              <a:t>Rationale For ICT in Lawmaking</a:t>
            </a:r>
            <a:br>
              <a:rPr lang="en-US" dirty="0"/>
            </a:br>
            <a:r>
              <a:rPr lang="en-US" sz="2400" dirty="0"/>
              <a:t> </a:t>
            </a:r>
            <a:r>
              <a:rPr lang="en-US" sz="2400" b="1" dirty="0"/>
              <a:t>Access to ready-to-use, reliable data and specialized information.</a:t>
            </a:r>
            <a:r>
              <a:rPr lang="en-US" sz="2700" b="1" dirty="0"/>
              <a:t> </a:t>
            </a:r>
            <a:endParaRPr lang="en-US" b="1" dirty="0"/>
          </a:p>
        </p:txBody>
      </p:sp>
      <p:sp>
        <p:nvSpPr>
          <p:cNvPr id="3" name="Content Placeholder 2">
            <a:extLst>
              <a:ext uri="{FF2B5EF4-FFF2-40B4-BE49-F238E27FC236}">
                <a16:creationId xmlns:a16="http://schemas.microsoft.com/office/drawing/2014/main" id="{A855C171-FEE9-4B80-A7C3-69FA1C4B5B5D}"/>
              </a:ext>
            </a:extLst>
          </p:cNvPr>
          <p:cNvSpPr>
            <a:spLocks noGrp="1"/>
          </p:cNvSpPr>
          <p:nvPr>
            <p:ph sz="quarter" idx="1"/>
          </p:nvPr>
        </p:nvSpPr>
        <p:spPr>
          <a:xfrm>
            <a:off x="457200" y="1600200"/>
            <a:ext cx="7467600" cy="4873625"/>
          </a:xfrm>
        </p:spPr>
        <p:txBody>
          <a:bodyPr>
            <a:normAutofit fontScale="92500" lnSpcReduction="10000"/>
          </a:bodyPr>
          <a:lstStyle/>
          <a:p>
            <a:pPr marL="274320" indent="-274320" eaLnBrk="1" fontAlgn="auto" hangingPunct="1">
              <a:spcAft>
                <a:spcPts val="0"/>
              </a:spcAft>
              <a:buFont typeface="Wingdings"/>
              <a:buChar char=""/>
              <a:defRPr/>
            </a:pPr>
            <a:r>
              <a:rPr lang="en-US" dirty="0"/>
              <a:t>ICTs today have a tremendous impact on all aspects of life.</a:t>
            </a:r>
          </a:p>
          <a:p>
            <a:pPr marL="274320" indent="-274320" eaLnBrk="1" fontAlgn="auto" hangingPunct="1">
              <a:spcAft>
                <a:spcPts val="0"/>
              </a:spcAft>
              <a:buFont typeface="Wingdings"/>
              <a:buChar char=""/>
              <a:defRPr/>
            </a:pPr>
            <a:r>
              <a:rPr lang="en-US" dirty="0"/>
              <a:t>ICT can, and is having impact on parliamentary democracy today. Parliaments can make use of ICT just like other public institutions do. </a:t>
            </a:r>
          </a:p>
          <a:p>
            <a:pPr marL="274320" indent="-274320" eaLnBrk="1" fontAlgn="auto" hangingPunct="1">
              <a:spcAft>
                <a:spcPts val="0"/>
              </a:spcAft>
              <a:buFont typeface="Wingdings"/>
              <a:buChar char=""/>
              <a:defRPr/>
            </a:pPr>
            <a:r>
              <a:rPr lang="en-US" dirty="0"/>
              <a:t>Concepts such as e-voting, e-government, e-participation, e-parliament, etc. are now part of the lexicon on governance and democracy.  </a:t>
            </a:r>
          </a:p>
          <a:p>
            <a:pPr marL="274320" indent="-274320" eaLnBrk="1" fontAlgn="auto" hangingPunct="1">
              <a:spcAft>
                <a:spcPts val="0"/>
              </a:spcAft>
              <a:buFont typeface="Wingdings"/>
              <a:buChar char=""/>
              <a:defRPr/>
            </a:pPr>
            <a:r>
              <a:rPr lang="en-US" dirty="0"/>
              <a:t>ICT can be put to use in politics and political processes.  </a:t>
            </a:r>
          </a:p>
          <a:p>
            <a:pPr marL="274320" indent="-274320" eaLnBrk="1" fontAlgn="auto" hangingPunct="1">
              <a:spcAft>
                <a:spcPts val="0"/>
              </a:spcAft>
              <a:buFont typeface="Wingdings"/>
              <a:buChar char=""/>
              <a:defRPr/>
            </a:pPr>
            <a:r>
              <a:rPr lang="en-US" dirty="0"/>
              <a:t>ICT can play a vital role in providing both the representatives and the citizens they represent with access to </a:t>
            </a:r>
            <a:r>
              <a:rPr lang="en-US" b="1" dirty="0"/>
              <a:t>ready-to-use, reliable data and specialized information</a:t>
            </a:r>
            <a:r>
              <a:rPr lang="en-US" dirty="0"/>
              <a:t>. </a:t>
            </a:r>
          </a:p>
          <a:p>
            <a:pPr marL="274320" indent="-274320" eaLnBrk="1" fontAlgn="auto" hangingPunct="1">
              <a:spcAft>
                <a:spcPts val="0"/>
              </a:spcAft>
              <a:buFont typeface="Wingdings"/>
              <a:buChar char=""/>
              <a:defRPr/>
            </a:pP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A9CD24-8DD2-4C06-A883-70331BCFF553}"/>
              </a:ext>
            </a:extLst>
          </p:cNvPr>
          <p:cNvSpPr>
            <a:spLocks noGrp="1"/>
          </p:cNvSpPr>
          <p:nvPr>
            <p:ph type="title"/>
          </p:nvPr>
        </p:nvSpPr>
        <p:spPr/>
        <p:txBody>
          <a:bodyPr>
            <a:normAutofit fontScale="90000"/>
          </a:bodyPr>
          <a:lstStyle/>
          <a:p>
            <a:pPr eaLnBrk="1" fontAlgn="auto" hangingPunct="1">
              <a:spcAft>
                <a:spcPts val="0"/>
              </a:spcAft>
              <a:defRPr/>
            </a:pPr>
            <a:r>
              <a:rPr lang="en-US" dirty="0"/>
              <a:t>Rationale For ICT in Lawmaking</a:t>
            </a:r>
            <a:br>
              <a:rPr lang="en-US" dirty="0"/>
            </a:br>
            <a:r>
              <a:rPr lang="en-US" sz="3100" dirty="0"/>
              <a:t>e-parliament as a democratic parliament</a:t>
            </a:r>
          </a:p>
        </p:txBody>
      </p:sp>
      <p:sp>
        <p:nvSpPr>
          <p:cNvPr id="20483" name="Content Placeholder 2">
            <a:extLst>
              <a:ext uri="{FF2B5EF4-FFF2-40B4-BE49-F238E27FC236}">
                <a16:creationId xmlns:a16="http://schemas.microsoft.com/office/drawing/2014/main" id="{846E44C7-C9C2-47FF-AD7F-B81857D22191}"/>
              </a:ext>
            </a:extLst>
          </p:cNvPr>
          <p:cNvSpPr>
            <a:spLocks noGrp="1"/>
          </p:cNvSpPr>
          <p:nvPr>
            <p:ph sz="quarter" idx="1"/>
          </p:nvPr>
        </p:nvSpPr>
        <p:spPr>
          <a:xfrm>
            <a:off x="457200" y="1600200"/>
            <a:ext cx="7467600" cy="4873625"/>
          </a:xfrm>
        </p:spPr>
        <p:txBody>
          <a:bodyPr/>
          <a:lstStyle/>
          <a:p>
            <a:pPr eaLnBrk="1" hangingPunct="1"/>
            <a:r>
              <a:rPr lang="en-US" altLang="en-US" i="1"/>
              <a:t>e-parliament</a:t>
            </a:r>
            <a:r>
              <a:rPr lang="en-US" altLang="en-US"/>
              <a:t> – a parliament </a:t>
            </a:r>
            <a:r>
              <a:rPr lang="en-US" altLang="en-US" b="1"/>
              <a:t>empowered to be more transparent, accessible and accountable through ICT</a:t>
            </a:r>
            <a:endParaRPr lang="en-US" altLang="en-US"/>
          </a:p>
          <a:p>
            <a:pPr eaLnBrk="1" hangingPunct="1"/>
            <a:r>
              <a:rPr lang="en-US" altLang="en-US" b="1" i="1"/>
              <a:t>fundamental characteristics</a:t>
            </a:r>
            <a:r>
              <a:rPr lang="en-US" altLang="en-US"/>
              <a:t> of a democratic parliament are the </a:t>
            </a:r>
            <a:r>
              <a:rPr lang="en-US" altLang="en-US" b="1" i="1"/>
              <a:t>ability to represent different segments of society, be transparent, accountable, accessible and effective</a:t>
            </a:r>
          </a:p>
          <a:p>
            <a:pPr eaLnBrk="1" hangingPunct="1"/>
            <a:r>
              <a:rPr lang="en-US" altLang="en-US"/>
              <a:t>Consequently, today’s parliament, being one of the major institutions of democratic society, must be able to make effective use of technology to be able to perform their duties </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B34030-3720-490D-AC85-E7A9BD936817}"/>
              </a:ext>
            </a:extLst>
          </p:cNvPr>
          <p:cNvSpPr>
            <a:spLocks noGrp="1"/>
          </p:cNvSpPr>
          <p:nvPr>
            <p:ph type="title"/>
          </p:nvPr>
        </p:nvSpPr>
        <p:spPr/>
        <p:txBody>
          <a:bodyPr/>
          <a:lstStyle/>
          <a:p>
            <a:pPr eaLnBrk="1" fontAlgn="auto" hangingPunct="1">
              <a:spcAft>
                <a:spcPts val="0"/>
              </a:spcAft>
              <a:defRPr/>
            </a:pPr>
            <a:r>
              <a:rPr lang="en-US" dirty="0"/>
              <a:t>ICT and Public Policy</a:t>
            </a:r>
          </a:p>
        </p:txBody>
      </p:sp>
      <p:sp>
        <p:nvSpPr>
          <p:cNvPr id="21507" name="Content Placeholder 2">
            <a:extLst>
              <a:ext uri="{FF2B5EF4-FFF2-40B4-BE49-F238E27FC236}">
                <a16:creationId xmlns:a16="http://schemas.microsoft.com/office/drawing/2014/main" id="{EBAFD3B8-AD5E-4AD0-B99D-79CD67233FF5}"/>
              </a:ext>
            </a:extLst>
          </p:cNvPr>
          <p:cNvSpPr>
            <a:spLocks noGrp="1"/>
          </p:cNvSpPr>
          <p:nvPr>
            <p:ph sz="quarter" idx="1"/>
          </p:nvPr>
        </p:nvSpPr>
        <p:spPr>
          <a:xfrm>
            <a:off x="457200" y="1600200"/>
            <a:ext cx="7467600" cy="4873625"/>
          </a:xfrm>
        </p:spPr>
        <p:txBody>
          <a:bodyPr/>
          <a:lstStyle/>
          <a:p>
            <a:pPr eaLnBrk="1" hangingPunct="1"/>
            <a:r>
              <a:rPr lang="en-US" altLang="en-US"/>
              <a:t>Since 2010 ICT has increasingly innovated and grown to become indispensable for many public and private institutions as well as individuals. The technologies make life and work easier but also make it possible to scrutinize public institutions.  </a:t>
            </a:r>
            <a:r>
              <a:rPr lang="en-US" altLang="en-US" b="1"/>
              <a:t>This is where technology and public policy intersect. </a:t>
            </a:r>
            <a:endParaRPr lang="en-US" altLang="en-US"/>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FC06B3-1E1F-40DA-8756-A1BCE112D0C8}"/>
              </a:ext>
            </a:extLst>
          </p:cNvPr>
          <p:cNvSpPr>
            <a:spLocks noGrp="1"/>
          </p:cNvSpPr>
          <p:nvPr>
            <p:ph type="title"/>
          </p:nvPr>
        </p:nvSpPr>
        <p:spPr/>
        <p:txBody>
          <a:bodyPr/>
          <a:lstStyle/>
          <a:p>
            <a:pPr eaLnBrk="1" fontAlgn="auto" hangingPunct="1">
              <a:spcAft>
                <a:spcPts val="0"/>
              </a:spcAft>
              <a:defRPr/>
            </a:pPr>
            <a:r>
              <a:rPr lang="en-US" dirty="0"/>
              <a:t>Despite Opportunities…</a:t>
            </a:r>
          </a:p>
        </p:txBody>
      </p:sp>
      <p:sp>
        <p:nvSpPr>
          <p:cNvPr id="3" name="Content Placeholder 2">
            <a:extLst>
              <a:ext uri="{FF2B5EF4-FFF2-40B4-BE49-F238E27FC236}">
                <a16:creationId xmlns:a16="http://schemas.microsoft.com/office/drawing/2014/main" id="{2B02BD86-0388-4AF6-A7CF-5E52C20A14C1}"/>
              </a:ext>
            </a:extLst>
          </p:cNvPr>
          <p:cNvSpPr>
            <a:spLocks noGrp="1"/>
          </p:cNvSpPr>
          <p:nvPr>
            <p:ph sz="quarter" idx="1"/>
          </p:nvPr>
        </p:nvSpPr>
        <p:spPr>
          <a:xfrm>
            <a:off x="457200" y="1600200"/>
            <a:ext cx="7467600" cy="4873625"/>
          </a:xfrm>
        </p:spPr>
        <p:txBody>
          <a:bodyPr>
            <a:normAutofit lnSpcReduction="10000"/>
          </a:bodyPr>
          <a:lstStyle/>
          <a:p>
            <a:pPr marL="274320" indent="-274320" eaLnBrk="1" fontAlgn="auto" hangingPunct="1">
              <a:spcAft>
                <a:spcPts val="0"/>
              </a:spcAft>
              <a:buFont typeface="Wingdings"/>
              <a:buNone/>
              <a:defRPr/>
            </a:pPr>
            <a:r>
              <a:rPr lang="en-US" dirty="0">
                <a:solidFill>
                  <a:srgbClr val="FF0000"/>
                </a:solidFill>
              </a:rPr>
              <a:t>	Studies show that despite all the advances in technology, there are still parliaments where</a:t>
            </a:r>
            <a:r>
              <a:rPr lang="en-US" b="1" dirty="0">
                <a:solidFill>
                  <a:srgbClr val="FF0000"/>
                </a:solidFill>
              </a:rPr>
              <a:t>:</a:t>
            </a:r>
            <a:endParaRPr lang="en-US" dirty="0">
              <a:solidFill>
                <a:srgbClr val="FF0000"/>
              </a:solidFill>
            </a:endParaRPr>
          </a:p>
          <a:p>
            <a:pPr marL="274320" indent="-274320" eaLnBrk="1" fontAlgn="auto" hangingPunct="1">
              <a:spcAft>
                <a:spcPts val="0"/>
              </a:spcAft>
              <a:buFont typeface="Wingdings"/>
              <a:buChar char=""/>
              <a:defRPr/>
            </a:pPr>
            <a:r>
              <a:rPr lang="en-US" b="1" dirty="0"/>
              <a:t>members lack personal computers provided by the house; </a:t>
            </a:r>
            <a:endParaRPr lang="en-US" dirty="0"/>
          </a:p>
          <a:p>
            <a:pPr marL="274320" indent="-274320" eaLnBrk="1" fontAlgn="auto" hangingPunct="1">
              <a:spcAft>
                <a:spcPts val="0"/>
              </a:spcAft>
              <a:buFont typeface="Wingdings"/>
              <a:buChar char=""/>
              <a:defRPr/>
            </a:pPr>
            <a:r>
              <a:rPr lang="en-US" b="1" dirty="0"/>
              <a:t>members are not connected to the parliament’s LAN (local area network);</a:t>
            </a:r>
            <a:endParaRPr lang="en-US" dirty="0"/>
          </a:p>
          <a:p>
            <a:pPr marL="274320" indent="-274320" eaLnBrk="1" fontAlgn="auto" hangingPunct="1">
              <a:spcAft>
                <a:spcPts val="0"/>
              </a:spcAft>
              <a:buFont typeface="Wingdings"/>
              <a:buChar char=""/>
              <a:defRPr/>
            </a:pPr>
            <a:r>
              <a:rPr lang="en-US" b="1" dirty="0"/>
              <a:t>libraries lack the technology that enable them to provide better information services, such as the open document format(XML);</a:t>
            </a:r>
            <a:endParaRPr lang="en-US" dirty="0"/>
          </a:p>
          <a:p>
            <a:pPr marL="274320" indent="-274320" eaLnBrk="1" fontAlgn="auto" hangingPunct="1">
              <a:spcAft>
                <a:spcPts val="0"/>
              </a:spcAft>
              <a:buFont typeface="Wingdings"/>
              <a:buChar char=""/>
              <a:defRPr/>
            </a:pPr>
            <a:r>
              <a:rPr lang="en-US" b="1" dirty="0"/>
              <a:t>use of new media in conducting two way communication is not understood or practiced.</a:t>
            </a:r>
            <a:endParaRPr lang="en-US" dirty="0"/>
          </a:p>
          <a:p>
            <a:pPr marL="274320" indent="-274320" eaLnBrk="1" fontAlgn="auto" hangingPunct="1">
              <a:spcAft>
                <a:spcPts val="0"/>
              </a:spcAft>
              <a:buFont typeface="Wingdings"/>
              <a:buChar char=""/>
              <a:defRPr/>
            </a:pPr>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04F542-458C-4DCB-9B5C-51D85EBB3AF0}"/>
              </a:ext>
            </a:extLst>
          </p:cNvPr>
          <p:cNvSpPr>
            <a:spLocks noGrp="1"/>
          </p:cNvSpPr>
          <p:nvPr>
            <p:ph type="title"/>
          </p:nvPr>
        </p:nvSpPr>
        <p:spPr/>
        <p:txBody>
          <a:bodyPr/>
          <a:lstStyle/>
          <a:p>
            <a:pPr eaLnBrk="1" fontAlgn="auto" hangingPunct="1">
              <a:spcAft>
                <a:spcPts val="0"/>
              </a:spcAft>
              <a:defRPr/>
            </a:pPr>
            <a:r>
              <a:rPr lang="en-US" dirty="0"/>
              <a:t>Recognizing ICT (UNECA)</a:t>
            </a:r>
          </a:p>
        </p:txBody>
      </p:sp>
      <p:sp>
        <p:nvSpPr>
          <p:cNvPr id="3" name="Content Placeholder 2">
            <a:extLst>
              <a:ext uri="{FF2B5EF4-FFF2-40B4-BE49-F238E27FC236}">
                <a16:creationId xmlns:a16="http://schemas.microsoft.com/office/drawing/2014/main" id="{3F2C07F1-6CE2-4299-AA32-B93040D4B457}"/>
              </a:ext>
            </a:extLst>
          </p:cNvPr>
          <p:cNvSpPr>
            <a:spLocks noGrp="1"/>
          </p:cNvSpPr>
          <p:nvPr>
            <p:ph sz="quarter" idx="1"/>
          </p:nvPr>
        </p:nvSpPr>
        <p:spPr>
          <a:xfrm>
            <a:off x="457200" y="1600200"/>
            <a:ext cx="7467600" cy="4873625"/>
          </a:xfrm>
        </p:spPr>
        <p:txBody>
          <a:bodyPr>
            <a:normAutofit fontScale="70000" lnSpcReduction="20000"/>
          </a:bodyPr>
          <a:lstStyle/>
          <a:p>
            <a:pPr marL="274320" indent="-274320" eaLnBrk="1" fontAlgn="auto" hangingPunct="1">
              <a:spcAft>
                <a:spcPts val="0"/>
              </a:spcAft>
              <a:buFont typeface="Wingdings"/>
              <a:buChar char=""/>
              <a:defRPr/>
            </a:pPr>
            <a:r>
              <a:rPr lang="en-US" dirty="0"/>
              <a:t>The importance of making ICT work in parliaments has been recognized as one of the various means of achieving development goals. </a:t>
            </a:r>
          </a:p>
          <a:p>
            <a:pPr marL="274320" indent="-274320" eaLnBrk="1" fontAlgn="auto" hangingPunct="1">
              <a:spcAft>
                <a:spcPts val="0"/>
              </a:spcAft>
              <a:buFont typeface="Wingdings"/>
              <a:buChar char=""/>
              <a:defRPr/>
            </a:pPr>
            <a:r>
              <a:rPr lang="en-US" dirty="0">
                <a:solidFill>
                  <a:srgbClr val="FF0000"/>
                </a:solidFill>
              </a:rPr>
              <a:t>UN Economic Commission for Africa (UNECA, 1996) recognized the need to:</a:t>
            </a:r>
          </a:p>
          <a:p>
            <a:pPr marL="514350" indent="-514350" eaLnBrk="1" fontAlgn="auto" hangingPunct="1">
              <a:spcAft>
                <a:spcPts val="0"/>
              </a:spcAft>
              <a:buFont typeface="+mj-lt"/>
              <a:buAutoNum type="arabicPeriod"/>
              <a:defRPr/>
            </a:pPr>
            <a:r>
              <a:rPr lang="en-US" dirty="0"/>
              <a:t>Train MPs and parliamentary staff to use ICT to access information, </a:t>
            </a:r>
          </a:p>
          <a:p>
            <a:pPr marL="514350" indent="-514350" eaLnBrk="1" fontAlgn="auto" hangingPunct="1">
              <a:spcAft>
                <a:spcPts val="0"/>
              </a:spcAft>
              <a:buFont typeface="+mj-lt"/>
              <a:buAutoNum type="arabicPeriod"/>
              <a:defRPr/>
            </a:pPr>
            <a:r>
              <a:rPr lang="en-US" dirty="0"/>
              <a:t>Extend the  deployment of ICT infrastructure, </a:t>
            </a:r>
          </a:p>
          <a:p>
            <a:pPr marL="514350" indent="-514350" eaLnBrk="1" fontAlgn="auto" hangingPunct="1">
              <a:spcAft>
                <a:spcPts val="0"/>
              </a:spcAft>
              <a:buFont typeface="+mj-lt"/>
              <a:buAutoNum type="arabicPeriod"/>
              <a:defRPr/>
            </a:pPr>
            <a:r>
              <a:rPr lang="en-US" dirty="0"/>
              <a:t>Develop strategies to raise awareness within parliaments on the benefits of ICT for development, national and sub-regional e-strategies, </a:t>
            </a:r>
          </a:p>
          <a:p>
            <a:pPr marL="514350" indent="-514350" eaLnBrk="1" fontAlgn="auto" hangingPunct="1">
              <a:spcAft>
                <a:spcPts val="0"/>
              </a:spcAft>
              <a:buFont typeface="+mj-lt"/>
              <a:buAutoNum type="arabicPeriod"/>
              <a:defRPr/>
            </a:pPr>
            <a:r>
              <a:rPr lang="en-US" dirty="0"/>
              <a:t>Enhance parliament-constituents interaction and outreach with ICT,   </a:t>
            </a:r>
          </a:p>
          <a:p>
            <a:pPr marL="514350" indent="-514350" eaLnBrk="1" fontAlgn="auto" hangingPunct="1">
              <a:spcAft>
                <a:spcPts val="0"/>
              </a:spcAft>
              <a:buFont typeface="+mj-lt"/>
              <a:buAutoNum type="arabicPeriod"/>
              <a:defRPr/>
            </a:pPr>
            <a:r>
              <a:rPr lang="en-US" dirty="0"/>
              <a:t>Deploy ICT applications and tools for better hearings, debates and questions to governments,</a:t>
            </a:r>
          </a:p>
          <a:p>
            <a:pPr marL="514350" indent="-514350" eaLnBrk="1" fontAlgn="auto" hangingPunct="1">
              <a:spcAft>
                <a:spcPts val="0"/>
              </a:spcAft>
              <a:buFont typeface="+mj-lt"/>
              <a:buAutoNum type="arabicPeriod"/>
              <a:defRPr/>
            </a:pPr>
            <a:r>
              <a:rPr lang="en-US" dirty="0"/>
              <a:t>In addition, the AISI emphasized the need to promote ICT for good governance and effective democracy through learning from best practices in e-Governance and e-Democracy.</a:t>
            </a:r>
          </a:p>
          <a:p>
            <a:pPr marL="274320" indent="-274320" eaLnBrk="1" fontAlgn="auto" hangingPunct="1">
              <a:spcAft>
                <a:spcPts val="0"/>
              </a:spcAft>
              <a:buFont typeface="Wingdings"/>
              <a:buChar char=""/>
              <a:defRPr/>
            </a:pPr>
            <a:endParaRPr lang="en-US" dirty="0"/>
          </a:p>
          <a:p>
            <a:pPr marL="274320" indent="-274320" eaLnBrk="1" fontAlgn="auto" hangingPunct="1">
              <a:spcAft>
                <a:spcPts val="0"/>
              </a:spcAft>
              <a:buFont typeface="Wingdings"/>
              <a:buChar char=""/>
              <a:defRPr/>
            </a:pPr>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AB8B9E-7BEB-418E-A186-9DE17C5374DD}"/>
              </a:ext>
            </a:extLst>
          </p:cNvPr>
          <p:cNvSpPr>
            <a:spLocks noGrp="1"/>
          </p:cNvSpPr>
          <p:nvPr>
            <p:ph type="title"/>
          </p:nvPr>
        </p:nvSpPr>
        <p:spPr/>
        <p:txBody>
          <a:bodyPr/>
          <a:lstStyle/>
          <a:p>
            <a:pPr eaLnBrk="1" fontAlgn="auto" hangingPunct="1">
              <a:spcAft>
                <a:spcPts val="0"/>
              </a:spcAft>
              <a:defRPr/>
            </a:pPr>
            <a:r>
              <a:rPr lang="en-US" dirty="0"/>
              <a:t>Recognizing ICT (EU Parliament)</a:t>
            </a:r>
          </a:p>
        </p:txBody>
      </p:sp>
      <p:sp>
        <p:nvSpPr>
          <p:cNvPr id="24579" name="Content Placeholder 2">
            <a:extLst>
              <a:ext uri="{FF2B5EF4-FFF2-40B4-BE49-F238E27FC236}">
                <a16:creationId xmlns:a16="http://schemas.microsoft.com/office/drawing/2014/main" id="{67593E17-1A5B-4961-82C3-D35C2D70BD69}"/>
              </a:ext>
            </a:extLst>
          </p:cNvPr>
          <p:cNvSpPr>
            <a:spLocks noGrp="1"/>
          </p:cNvSpPr>
          <p:nvPr>
            <p:ph sz="quarter" idx="1"/>
          </p:nvPr>
        </p:nvSpPr>
        <p:spPr>
          <a:xfrm>
            <a:off x="457200" y="1600200"/>
            <a:ext cx="7467600" cy="4873625"/>
          </a:xfrm>
        </p:spPr>
        <p:txBody>
          <a:bodyPr/>
          <a:lstStyle/>
          <a:p>
            <a:pPr algn="just" eaLnBrk="1" hangingPunct="1"/>
            <a:r>
              <a:rPr lang="en-US" altLang="en-US"/>
              <a:t>European Union has policies for e-Government services (described in its Action Plan 2006-2011 of the Manchester Declaration and the Action Plan 2011-2015 of the Malmo Declaration) with the common objective of providing </a:t>
            </a:r>
            <a:r>
              <a:rPr lang="en-US" altLang="en-US" b="1"/>
              <a:t>Transparency in government</a:t>
            </a:r>
            <a:r>
              <a:rPr lang="en-US" altLang="en-US"/>
              <a:t> and ensuring </a:t>
            </a:r>
            <a:r>
              <a:rPr lang="en-US" altLang="en-US" b="1"/>
              <a:t>Citizens’ participation.</a:t>
            </a:r>
            <a:endParaRPr lang="en-US" altLang="en-US"/>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CB7149-0AA3-401D-AF17-3FE92ACF1931}"/>
              </a:ext>
            </a:extLst>
          </p:cNvPr>
          <p:cNvSpPr>
            <a:spLocks noGrp="1"/>
          </p:cNvSpPr>
          <p:nvPr>
            <p:ph type="title"/>
          </p:nvPr>
        </p:nvSpPr>
        <p:spPr/>
        <p:txBody>
          <a:bodyPr/>
          <a:lstStyle/>
          <a:p>
            <a:pPr eaLnBrk="1" fontAlgn="auto" hangingPunct="1">
              <a:spcAft>
                <a:spcPts val="0"/>
              </a:spcAft>
              <a:defRPr/>
            </a:pPr>
            <a:r>
              <a:rPr lang="en-US" dirty="0"/>
              <a:t>Commonly Held View </a:t>
            </a:r>
          </a:p>
        </p:txBody>
      </p:sp>
      <p:sp>
        <p:nvSpPr>
          <p:cNvPr id="25603" name="Content Placeholder 2">
            <a:extLst>
              <a:ext uri="{FF2B5EF4-FFF2-40B4-BE49-F238E27FC236}">
                <a16:creationId xmlns:a16="http://schemas.microsoft.com/office/drawing/2014/main" id="{0510DCA6-410D-4D40-A00D-4743ECBA4CD4}"/>
              </a:ext>
            </a:extLst>
          </p:cNvPr>
          <p:cNvSpPr>
            <a:spLocks noGrp="1"/>
          </p:cNvSpPr>
          <p:nvPr>
            <p:ph sz="quarter" idx="1"/>
          </p:nvPr>
        </p:nvSpPr>
        <p:spPr>
          <a:xfrm>
            <a:off x="457200" y="1600200"/>
            <a:ext cx="7467600" cy="4873625"/>
          </a:xfrm>
        </p:spPr>
        <p:txBody>
          <a:bodyPr/>
          <a:lstStyle/>
          <a:p>
            <a:pPr eaLnBrk="1" hangingPunct="1"/>
            <a:r>
              <a:rPr lang="en-US" altLang="en-US" b="1" i="1"/>
              <a:t>In all the discussions on the role of ICT in parliament, the commonly held view is that ICT enables parliament to: </a:t>
            </a:r>
            <a:endParaRPr lang="en-US" altLang="en-US"/>
          </a:p>
          <a:p>
            <a:pPr eaLnBrk="1" hangingPunct="1"/>
            <a:r>
              <a:rPr lang="en-US" altLang="en-US"/>
              <a:t>Fulfill legislative, oversight, and representative responsibilities, </a:t>
            </a:r>
          </a:p>
          <a:p>
            <a:pPr eaLnBrk="1" hangingPunct="1"/>
            <a:r>
              <a:rPr lang="en-US" altLang="en-US"/>
              <a:t>Achieve the goals of transparency, openness, accessibility, accountability, and effectiveness, and</a:t>
            </a:r>
          </a:p>
          <a:p>
            <a:pPr eaLnBrk="1" hangingPunct="1"/>
            <a:r>
              <a:rPr lang="en-US" altLang="en-US"/>
              <a:t>Be active participants in the global information society.</a:t>
            </a:r>
          </a:p>
          <a:p>
            <a:pPr eaLnBrk="1" hangingPunct="1"/>
            <a:endParaRPr lang="en-US" altLang="en-US"/>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B07173-0A4D-4F2E-A9FC-C084D618E0CC}"/>
              </a:ext>
            </a:extLst>
          </p:cNvPr>
          <p:cNvSpPr>
            <a:spLocks noGrp="1"/>
          </p:cNvSpPr>
          <p:nvPr>
            <p:ph type="title"/>
          </p:nvPr>
        </p:nvSpPr>
        <p:spPr>
          <a:xfrm>
            <a:off x="457200" y="274638"/>
            <a:ext cx="8229600" cy="792162"/>
          </a:xfrm>
        </p:spPr>
        <p:txBody>
          <a:bodyPr/>
          <a:lstStyle/>
          <a:p>
            <a:pPr eaLnBrk="1" fontAlgn="auto" hangingPunct="1">
              <a:spcAft>
                <a:spcPts val="0"/>
              </a:spcAft>
              <a:defRPr/>
            </a:pPr>
            <a:r>
              <a:rPr lang="en-US" dirty="0"/>
              <a:t>The Rationale Proper</a:t>
            </a:r>
          </a:p>
        </p:txBody>
      </p:sp>
      <p:sp>
        <p:nvSpPr>
          <p:cNvPr id="3" name="Content Placeholder 2">
            <a:extLst>
              <a:ext uri="{FF2B5EF4-FFF2-40B4-BE49-F238E27FC236}">
                <a16:creationId xmlns:a16="http://schemas.microsoft.com/office/drawing/2014/main" id="{0D8EEC71-AB9D-4C6E-8167-28B5A6D71EFF}"/>
              </a:ext>
            </a:extLst>
          </p:cNvPr>
          <p:cNvSpPr>
            <a:spLocks noGrp="1"/>
          </p:cNvSpPr>
          <p:nvPr>
            <p:ph sz="quarter" idx="1"/>
          </p:nvPr>
        </p:nvSpPr>
        <p:spPr>
          <a:xfrm>
            <a:off x="457200" y="1295400"/>
            <a:ext cx="8229600" cy="5211763"/>
          </a:xfrm>
        </p:spPr>
        <p:txBody>
          <a:bodyPr>
            <a:normAutofit fontScale="85000" lnSpcReduction="10000"/>
          </a:bodyPr>
          <a:lstStyle/>
          <a:p>
            <a:pPr marL="274320" indent="-274320" eaLnBrk="1" fontAlgn="auto" hangingPunct="1">
              <a:spcAft>
                <a:spcPts val="0"/>
              </a:spcAft>
              <a:buFont typeface="Wingdings"/>
              <a:buNone/>
              <a:defRPr/>
            </a:pPr>
            <a:r>
              <a:rPr lang="en-US" b="1" i="1" dirty="0"/>
              <a:t>	Some of the advantages of employing ICT in the lawmaking process:</a:t>
            </a:r>
            <a:endParaRPr lang="en-US" dirty="0"/>
          </a:p>
          <a:p>
            <a:pPr marL="274320" indent="-274320" eaLnBrk="1" fontAlgn="auto" hangingPunct="1">
              <a:spcAft>
                <a:spcPts val="0"/>
              </a:spcAft>
              <a:buFont typeface="Wingdings"/>
              <a:buChar char=""/>
              <a:defRPr/>
            </a:pPr>
            <a:r>
              <a:rPr lang="en-US" dirty="0"/>
              <a:t>An elected representative with real time access to information is a best practice representative.</a:t>
            </a:r>
          </a:p>
          <a:p>
            <a:pPr marL="274320" indent="-274320" eaLnBrk="1" fontAlgn="auto" hangingPunct="1">
              <a:spcAft>
                <a:spcPts val="0"/>
              </a:spcAft>
              <a:buFont typeface="Wingdings"/>
              <a:buChar char=""/>
              <a:defRPr/>
            </a:pPr>
            <a:r>
              <a:rPr lang="en-US" dirty="0"/>
              <a:t>With a well-utilized ICT platform a parliament is able to know the information it needs, know where to find it, and how to share/use it.</a:t>
            </a:r>
          </a:p>
          <a:p>
            <a:pPr marL="274320" indent="-274320" eaLnBrk="1" fontAlgn="auto" hangingPunct="1">
              <a:spcAft>
                <a:spcPts val="0"/>
              </a:spcAft>
              <a:buFont typeface="Wingdings"/>
              <a:buChar char=""/>
              <a:defRPr/>
            </a:pPr>
            <a:r>
              <a:rPr lang="en-US" dirty="0"/>
              <a:t>ICT provides the opportunity to connect with existing information systems and networks that can enhance the work of legislators.</a:t>
            </a:r>
          </a:p>
          <a:p>
            <a:pPr marL="274320" indent="-274320" eaLnBrk="1" fontAlgn="auto" hangingPunct="1">
              <a:spcAft>
                <a:spcPts val="0"/>
              </a:spcAft>
              <a:buFont typeface="Wingdings"/>
              <a:buChar char=""/>
              <a:defRPr/>
            </a:pPr>
            <a:r>
              <a:rPr lang="en-US" dirty="0"/>
              <a:t>ICT enhances and facilitates interaction between constituents and their parliamentarians, making the latter able to influence the process of lawmaking in matters that are of concern to them.</a:t>
            </a:r>
          </a:p>
          <a:p>
            <a:pPr marL="274320" indent="-274320" eaLnBrk="1" fontAlgn="auto" hangingPunct="1">
              <a:spcAft>
                <a:spcPts val="0"/>
              </a:spcAft>
              <a:buFont typeface="Wingdings"/>
              <a:buChar char=""/>
              <a:defRPr/>
            </a:pPr>
            <a:r>
              <a:rPr lang="en-US" dirty="0"/>
              <a:t>ICT helps legislators to keep abreast of the needs of the constituents and stay responsive to them since constituents are able to express their concerns directly to their representatives and demand for action and outcomes.</a:t>
            </a:r>
          </a:p>
          <a:p>
            <a:pPr marL="274320" indent="-274320" eaLnBrk="1" fontAlgn="auto" hangingPunct="1">
              <a:spcAft>
                <a:spcPts val="0"/>
              </a:spcAft>
              <a:buFont typeface="Wingdings"/>
              <a:buNone/>
              <a:defRPr/>
            </a:pP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04F3C8-59B4-498C-9E7F-3C54921E4D68}"/>
              </a:ext>
            </a:extLst>
          </p:cNvPr>
          <p:cNvSpPr>
            <a:spLocks noGrp="1"/>
          </p:cNvSpPr>
          <p:nvPr>
            <p:ph type="title"/>
          </p:nvPr>
        </p:nvSpPr>
        <p:spPr>
          <a:xfrm>
            <a:off x="457200" y="274638"/>
            <a:ext cx="8229600" cy="715962"/>
          </a:xfrm>
        </p:spPr>
        <p:txBody>
          <a:bodyPr>
            <a:normAutofit fontScale="90000"/>
          </a:bodyPr>
          <a:lstStyle/>
          <a:p>
            <a:pPr eaLnBrk="1" fontAlgn="auto" hangingPunct="1">
              <a:spcAft>
                <a:spcPts val="0"/>
              </a:spcAft>
              <a:defRPr/>
            </a:pPr>
            <a:br>
              <a:rPr lang="en-US" b="1" dirty="0"/>
            </a:br>
            <a:r>
              <a:rPr lang="en-US" b="1" dirty="0"/>
              <a:t>Definition(s) of ICT</a:t>
            </a:r>
            <a:br>
              <a:rPr lang="en-US" dirty="0"/>
            </a:br>
            <a:endParaRPr lang="en-US" dirty="0"/>
          </a:p>
        </p:txBody>
      </p:sp>
      <p:sp>
        <p:nvSpPr>
          <p:cNvPr id="9219" name="Content Placeholder 2">
            <a:extLst>
              <a:ext uri="{FF2B5EF4-FFF2-40B4-BE49-F238E27FC236}">
                <a16:creationId xmlns:a16="http://schemas.microsoft.com/office/drawing/2014/main" id="{DD9E1B8E-0A89-46E2-A532-DA01DE7F41AF}"/>
              </a:ext>
            </a:extLst>
          </p:cNvPr>
          <p:cNvSpPr>
            <a:spLocks noGrp="1"/>
          </p:cNvSpPr>
          <p:nvPr>
            <p:ph sz="quarter" idx="1"/>
          </p:nvPr>
        </p:nvSpPr>
        <p:spPr>
          <a:xfrm>
            <a:off x="457200" y="1600200"/>
            <a:ext cx="7467600" cy="4873625"/>
          </a:xfrm>
        </p:spPr>
        <p:txBody>
          <a:bodyPr/>
          <a:lstStyle/>
          <a:p>
            <a:pPr eaLnBrk="1" hangingPunct="1"/>
            <a:r>
              <a:rPr lang="en-US" altLang="en-US"/>
              <a:t>Information technology (IT) processes, stores and transfer (communicates) information.</a:t>
            </a:r>
          </a:p>
          <a:p>
            <a:pPr eaLnBrk="1" hangingPunct="1"/>
            <a:r>
              <a:rPr lang="en-US" altLang="en-US"/>
              <a:t>Information can take many different forms such as text, audio, video, graphics and animation.  </a:t>
            </a:r>
          </a:p>
          <a:p>
            <a:pPr eaLnBrk="1" hangingPunct="1"/>
            <a:r>
              <a:rPr lang="en-US" altLang="en-US"/>
              <a:t>In order to transfer or communicate information, information technologies often use computers, telecommunication networks and other communication devices. </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817C6B-27CE-46BA-883F-98F57BCCE505}"/>
              </a:ext>
            </a:extLst>
          </p:cNvPr>
          <p:cNvSpPr>
            <a:spLocks noGrp="1"/>
          </p:cNvSpPr>
          <p:nvPr>
            <p:ph type="title"/>
          </p:nvPr>
        </p:nvSpPr>
        <p:spPr>
          <a:xfrm>
            <a:off x="304800" y="228600"/>
            <a:ext cx="7620000" cy="1189038"/>
          </a:xfrm>
        </p:spPr>
        <p:txBody>
          <a:bodyPr>
            <a:normAutofit fontScale="90000"/>
          </a:bodyPr>
          <a:lstStyle/>
          <a:p>
            <a:pPr eaLnBrk="1" fontAlgn="auto" hangingPunct="1">
              <a:spcAft>
                <a:spcPts val="0"/>
              </a:spcAft>
              <a:defRPr/>
            </a:pPr>
            <a:br>
              <a:rPr lang="en-US" b="1" dirty="0"/>
            </a:br>
            <a:br>
              <a:rPr lang="en-US" b="1" dirty="0"/>
            </a:br>
            <a:br>
              <a:rPr lang="en-US" b="1" dirty="0"/>
            </a:br>
            <a:br>
              <a:rPr lang="en-US" b="1" dirty="0"/>
            </a:br>
            <a:br>
              <a:rPr lang="en-US" b="1" dirty="0"/>
            </a:br>
            <a:br>
              <a:rPr lang="en-US" b="1" dirty="0"/>
            </a:br>
            <a:br>
              <a:rPr lang="en-US" b="1" dirty="0"/>
            </a:br>
            <a:br>
              <a:rPr lang="en-US" b="1" dirty="0"/>
            </a:br>
            <a:br>
              <a:rPr lang="en-US" b="1" dirty="0"/>
            </a:br>
            <a:br>
              <a:rPr lang="en-US" b="1" dirty="0"/>
            </a:br>
            <a:br>
              <a:rPr lang="en-US" b="1" dirty="0"/>
            </a:br>
            <a:br>
              <a:rPr lang="en-US" b="1" dirty="0"/>
            </a:br>
            <a:r>
              <a:rPr lang="en-US" sz="3100" b="1" dirty="0"/>
              <a:t>What is Available for Use in Lawmaking?</a:t>
            </a:r>
            <a:br>
              <a:rPr lang="en-US" sz="3100" dirty="0"/>
            </a:br>
            <a:endParaRPr lang="en-US" sz="3100" dirty="0"/>
          </a:p>
        </p:txBody>
      </p:sp>
      <p:sp>
        <p:nvSpPr>
          <p:cNvPr id="3" name="Content Placeholder 2">
            <a:extLst>
              <a:ext uri="{FF2B5EF4-FFF2-40B4-BE49-F238E27FC236}">
                <a16:creationId xmlns:a16="http://schemas.microsoft.com/office/drawing/2014/main" id="{C924B7F9-B738-4942-8D03-21B55773A95F}"/>
              </a:ext>
            </a:extLst>
          </p:cNvPr>
          <p:cNvSpPr>
            <a:spLocks noGrp="1"/>
          </p:cNvSpPr>
          <p:nvPr>
            <p:ph sz="quarter" idx="1"/>
          </p:nvPr>
        </p:nvSpPr>
        <p:spPr>
          <a:xfrm>
            <a:off x="457200" y="1600200"/>
            <a:ext cx="7467600" cy="4873625"/>
          </a:xfrm>
        </p:spPr>
        <p:txBody>
          <a:bodyPr>
            <a:normAutofit fontScale="92500" lnSpcReduction="20000"/>
          </a:bodyPr>
          <a:lstStyle/>
          <a:p>
            <a:pPr marL="274320" indent="-274320" eaLnBrk="1" fontAlgn="auto" hangingPunct="1">
              <a:spcAft>
                <a:spcPts val="0"/>
              </a:spcAft>
              <a:buFont typeface="Wingdings"/>
              <a:buNone/>
              <a:defRPr/>
            </a:pPr>
            <a:r>
              <a:rPr lang="en-US" dirty="0"/>
              <a:t>	</a:t>
            </a:r>
            <a:r>
              <a:rPr lang="en-US" sz="2800" dirty="0"/>
              <a:t>Some of the ICT tools that are available for use by the individual members and the general house are: </a:t>
            </a:r>
          </a:p>
          <a:p>
            <a:pPr marL="274320" indent="-274320" eaLnBrk="1" fontAlgn="auto" hangingPunct="1">
              <a:spcAft>
                <a:spcPts val="0"/>
              </a:spcAft>
              <a:buFont typeface="Wingdings"/>
              <a:buChar char=""/>
              <a:defRPr/>
            </a:pPr>
            <a:r>
              <a:rPr lang="en-US" dirty="0"/>
              <a:t>B</a:t>
            </a:r>
            <a:r>
              <a:rPr lang="bg-BG" dirty="0"/>
              <a:t>logs, </a:t>
            </a:r>
            <a:endParaRPr lang="en-US" dirty="0"/>
          </a:p>
          <a:p>
            <a:pPr marL="274320" indent="-274320" eaLnBrk="1" fontAlgn="auto" hangingPunct="1">
              <a:spcAft>
                <a:spcPts val="0"/>
              </a:spcAft>
              <a:buFont typeface="Wingdings"/>
              <a:buChar char=""/>
              <a:defRPr/>
            </a:pPr>
            <a:r>
              <a:rPr lang="bg-BG" dirty="0"/>
              <a:t>personalized websites, </a:t>
            </a:r>
            <a:endParaRPr lang="en-US" dirty="0"/>
          </a:p>
          <a:p>
            <a:pPr marL="274320" indent="-274320" eaLnBrk="1" fontAlgn="auto" hangingPunct="1">
              <a:spcAft>
                <a:spcPts val="0"/>
              </a:spcAft>
              <a:buFont typeface="Wingdings"/>
              <a:buChar char=""/>
              <a:defRPr/>
            </a:pPr>
            <a:r>
              <a:rPr lang="bg-BG" dirty="0"/>
              <a:t>citizen portals, </a:t>
            </a:r>
            <a:endParaRPr lang="en-US" dirty="0"/>
          </a:p>
          <a:p>
            <a:pPr marL="274320" indent="-274320" eaLnBrk="1" fontAlgn="auto" hangingPunct="1">
              <a:spcAft>
                <a:spcPts val="0"/>
              </a:spcAft>
              <a:buFont typeface="Wingdings"/>
              <a:buChar char=""/>
              <a:defRPr/>
            </a:pPr>
            <a:r>
              <a:rPr lang="en-US" dirty="0"/>
              <a:t>k</a:t>
            </a:r>
            <a:r>
              <a:rPr lang="bg-BG" dirty="0"/>
              <a:t>nowledge repository, </a:t>
            </a:r>
            <a:endParaRPr lang="en-US" dirty="0"/>
          </a:p>
          <a:p>
            <a:pPr marL="274320" indent="-274320" eaLnBrk="1" fontAlgn="auto" hangingPunct="1">
              <a:spcAft>
                <a:spcPts val="0"/>
              </a:spcAft>
              <a:buFont typeface="Wingdings"/>
              <a:buChar char=""/>
              <a:defRPr/>
            </a:pPr>
            <a:r>
              <a:rPr lang="bg-BG" dirty="0"/>
              <a:t>webcasting</a:t>
            </a:r>
            <a:r>
              <a:rPr lang="en-US" dirty="0"/>
              <a:t>/webinars, </a:t>
            </a:r>
          </a:p>
          <a:p>
            <a:pPr marL="274320" indent="-274320" eaLnBrk="1" fontAlgn="auto" hangingPunct="1">
              <a:spcAft>
                <a:spcPts val="0"/>
              </a:spcAft>
              <a:buFont typeface="Wingdings"/>
              <a:buChar char=""/>
              <a:defRPr/>
            </a:pPr>
            <a:r>
              <a:rPr lang="en-US" dirty="0"/>
              <a:t>online radio </a:t>
            </a:r>
            <a:r>
              <a:rPr lang="bg-BG" dirty="0"/>
              <a:t>streams, </a:t>
            </a:r>
            <a:endParaRPr lang="en-US" dirty="0"/>
          </a:p>
          <a:p>
            <a:pPr marL="274320" indent="-274320" eaLnBrk="1" fontAlgn="auto" hangingPunct="1">
              <a:spcAft>
                <a:spcPts val="0"/>
              </a:spcAft>
              <a:buFont typeface="Wingdings"/>
              <a:buChar char=""/>
              <a:defRPr/>
            </a:pPr>
            <a:r>
              <a:rPr lang="bg-BG" dirty="0"/>
              <a:t>public access points, </a:t>
            </a:r>
            <a:endParaRPr lang="en-US" dirty="0"/>
          </a:p>
          <a:p>
            <a:pPr marL="274320" indent="-274320" eaLnBrk="1" fontAlgn="auto" hangingPunct="1">
              <a:spcAft>
                <a:spcPts val="0"/>
              </a:spcAft>
              <a:buFont typeface="Wingdings"/>
              <a:buChar char=""/>
              <a:defRPr/>
            </a:pPr>
            <a:r>
              <a:rPr lang="bg-BG" dirty="0"/>
              <a:t>database, </a:t>
            </a:r>
            <a:endParaRPr lang="en-US" dirty="0"/>
          </a:p>
          <a:p>
            <a:pPr marL="274320" indent="-274320" eaLnBrk="1" fontAlgn="auto" hangingPunct="1">
              <a:spcAft>
                <a:spcPts val="0"/>
              </a:spcAft>
              <a:buFont typeface="Wingdings"/>
              <a:buChar char=""/>
              <a:defRPr/>
            </a:pPr>
            <a:r>
              <a:rPr lang="bg-BG" dirty="0"/>
              <a:t>e-mails, </a:t>
            </a:r>
            <a:endParaRPr lang="en-US" dirty="0"/>
          </a:p>
          <a:p>
            <a:pPr marL="274320" indent="-274320" eaLnBrk="1" fontAlgn="auto" hangingPunct="1">
              <a:spcAft>
                <a:spcPts val="0"/>
              </a:spcAft>
              <a:buFont typeface="Wingdings"/>
              <a:buChar char=""/>
              <a:defRPr/>
            </a:pPr>
            <a:r>
              <a:rPr lang="bg-BG" dirty="0"/>
              <a:t>e-forum</a:t>
            </a:r>
            <a:r>
              <a:rPr lang="en-US" dirty="0"/>
              <a:t> (e.g. community of interests), etc.</a:t>
            </a:r>
          </a:p>
          <a:p>
            <a:pPr marL="274320" indent="-274320" eaLnBrk="1" fontAlgn="auto" hangingPunct="1">
              <a:spcAft>
                <a:spcPts val="0"/>
              </a:spcAft>
              <a:buFont typeface="Wingdings"/>
              <a:buChar char=""/>
              <a:defRPr/>
            </a:pPr>
            <a:endParaRPr lang="en-US"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4140D5-5B3C-4A6B-8D56-DA67EABDF0DB}"/>
              </a:ext>
            </a:extLst>
          </p:cNvPr>
          <p:cNvSpPr>
            <a:spLocks noGrp="1"/>
          </p:cNvSpPr>
          <p:nvPr>
            <p:ph type="title"/>
          </p:nvPr>
        </p:nvSpPr>
        <p:spPr/>
        <p:txBody>
          <a:bodyPr>
            <a:normAutofit fontScale="90000"/>
          </a:bodyPr>
          <a:lstStyle/>
          <a:p>
            <a:pPr algn="ctr" eaLnBrk="1" fontAlgn="auto" hangingPunct="1">
              <a:spcAft>
                <a:spcPts val="0"/>
              </a:spcAft>
              <a:defRPr/>
            </a:pPr>
            <a:br>
              <a:rPr lang="en-US" b="1" dirty="0"/>
            </a:br>
            <a:br>
              <a:rPr lang="en-US" b="1" dirty="0"/>
            </a:br>
            <a:br>
              <a:rPr lang="en-US" b="1" dirty="0"/>
            </a:br>
            <a:br>
              <a:rPr lang="en-US" b="1" dirty="0"/>
            </a:br>
            <a:br>
              <a:rPr lang="en-US" b="1" dirty="0"/>
            </a:br>
            <a:br>
              <a:rPr lang="en-US" b="1" dirty="0"/>
            </a:br>
            <a:br>
              <a:rPr lang="en-US" b="1" dirty="0"/>
            </a:br>
            <a:br>
              <a:rPr lang="en-US" b="1" dirty="0"/>
            </a:br>
            <a:br>
              <a:rPr lang="en-US" b="1" dirty="0"/>
            </a:br>
            <a:br>
              <a:rPr lang="en-US" b="1" dirty="0"/>
            </a:br>
            <a:br>
              <a:rPr lang="en-US" b="1" dirty="0"/>
            </a:br>
            <a:br>
              <a:rPr lang="en-US" b="1" dirty="0"/>
            </a:br>
            <a:br>
              <a:rPr lang="en-US" b="1" dirty="0"/>
            </a:br>
            <a:br>
              <a:rPr lang="en-US" b="1" dirty="0"/>
            </a:br>
            <a:br>
              <a:rPr lang="en-US" b="1" dirty="0"/>
            </a:br>
            <a:br>
              <a:rPr lang="en-US" b="1" dirty="0"/>
            </a:br>
            <a:br>
              <a:rPr lang="en-US" b="1" dirty="0"/>
            </a:br>
            <a:br>
              <a:rPr lang="en-US" b="1" dirty="0"/>
            </a:br>
            <a:r>
              <a:rPr lang="en-US" b="1" dirty="0"/>
              <a:t>Global </a:t>
            </a:r>
            <a:r>
              <a:rPr lang="en-US" sz="2200" b="1" dirty="0"/>
              <a:t>State of e-Parliament  </a:t>
            </a:r>
            <a:br>
              <a:rPr lang="en-US" sz="2200" dirty="0"/>
            </a:br>
            <a:endParaRPr lang="en-US" sz="2200" dirty="0"/>
          </a:p>
        </p:txBody>
      </p:sp>
      <p:sp>
        <p:nvSpPr>
          <p:cNvPr id="28675" name="Content Placeholder 2">
            <a:extLst>
              <a:ext uri="{FF2B5EF4-FFF2-40B4-BE49-F238E27FC236}">
                <a16:creationId xmlns:a16="http://schemas.microsoft.com/office/drawing/2014/main" id="{20C460A6-2CB0-4E4D-87B3-1303A5317494}"/>
              </a:ext>
            </a:extLst>
          </p:cNvPr>
          <p:cNvSpPr>
            <a:spLocks noGrp="1"/>
          </p:cNvSpPr>
          <p:nvPr>
            <p:ph sz="quarter" idx="1"/>
          </p:nvPr>
        </p:nvSpPr>
        <p:spPr>
          <a:xfrm>
            <a:off x="457200" y="1600200"/>
            <a:ext cx="7467600" cy="4873625"/>
          </a:xfrm>
        </p:spPr>
        <p:txBody>
          <a:bodyPr/>
          <a:lstStyle/>
          <a:p>
            <a:pPr eaLnBrk="1" hangingPunct="1"/>
            <a:r>
              <a:rPr lang="en-US" altLang="en-US"/>
              <a:t>Many international, national and private/non- governmental organizations are involved in efforts to make ICT an essential part of parliamentary operations. </a:t>
            </a:r>
          </a:p>
          <a:p>
            <a:pPr eaLnBrk="1" hangingPunct="1"/>
            <a:r>
              <a:rPr lang="en-US" altLang="en-US"/>
              <a:t>Among such organizations are the Inter Parliamentary Union (IPU), an international organization of parliaments created in 1889; </a:t>
            </a:r>
          </a:p>
          <a:p>
            <a:pPr eaLnBrk="1" hangingPunct="1"/>
            <a:r>
              <a:rPr lang="en-US" altLang="en-US"/>
              <a:t>The Global Center for ICT in Parliament, launched by the UN Department of Economic and Social Affairs (UNDESA) in 2005 in partnership with the IPU. </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7B21EA-E775-46F5-8EF9-0061405D2A53}"/>
              </a:ext>
            </a:extLst>
          </p:cNvPr>
          <p:cNvSpPr>
            <a:spLocks noGrp="1"/>
          </p:cNvSpPr>
          <p:nvPr>
            <p:ph type="title"/>
          </p:nvPr>
        </p:nvSpPr>
        <p:spPr/>
        <p:txBody>
          <a:bodyPr/>
          <a:lstStyle/>
          <a:p>
            <a:pPr eaLnBrk="1" fontAlgn="auto" hangingPunct="1">
              <a:spcAft>
                <a:spcPts val="0"/>
              </a:spcAft>
              <a:defRPr/>
            </a:pPr>
            <a:r>
              <a:rPr lang="en-US" dirty="0"/>
              <a:t>E-Parliament Report</a:t>
            </a:r>
          </a:p>
        </p:txBody>
      </p:sp>
      <p:sp>
        <p:nvSpPr>
          <p:cNvPr id="29699" name="Content Placeholder 2">
            <a:extLst>
              <a:ext uri="{FF2B5EF4-FFF2-40B4-BE49-F238E27FC236}">
                <a16:creationId xmlns:a16="http://schemas.microsoft.com/office/drawing/2014/main" id="{127B5516-89F8-48EC-A08C-0FA4E761B32B}"/>
              </a:ext>
            </a:extLst>
          </p:cNvPr>
          <p:cNvSpPr>
            <a:spLocks noGrp="1"/>
          </p:cNvSpPr>
          <p:nvPr>
            <p:ph sz="quarter" idx="1"/>
          </p:nvPr>
        </p:nvSpPr>
        <p:spPr>
          <a:xfrm>
            <a:off x="457200" y="1600200"/>
            <a:ext cx="7467600" cy="4873625"/>
          </a:xfrm>
        </p:spPr>
        <p:txBody>
          <a:bodyPr/>
          <a:lstStyle/>
          <a:p>
            <a:pPr eaLnBrk="1" hangingPunct="1">
              <a:buFont typeface="Wingdings" panose="05000000000000000000" pitchFamily="2" charset="2"/>
              <a:buNone/>
            </a:pPr>
            <a:r>
              <a:rPr lang="en-US" altLang="en-US"/>
              <a:t>The six categories/criteria for measuring performance are:</a:t>
            </a:r>
          </a:p>
          <a:p>
            <a:pPr eaLnBrk="1" hangingPunct="1"/>
            <a:r>
              <a:rPr lang="en-US" altLang="en-US"/>
              <a:t>Oversight and management of ICT</a:t>
            </a:r>
          </a:p>
          <a:p>
            <a:pPr eaLnBrk="1" hangingPunct="1"/>
            <a:r>
              <a:rPr lang="en-US" altLang="en-US"/>
              <a:t>Infrastructure, services, applications and training</a:t>
            </a:r>
          </a:p>
          <a:p>
            <a:pPr eaLnBrk="1" hangingPunct="1"/>
            <a:r>
              <a:rPr lang="en-US" altLang="en-US"/>
              <a:t>Systems and standards for creating legislative documents and information</a:t>
            </a:r>
          </a:p>
          <a:p>
            <a:pPr eaLnBrk="1" hangingPunct="1"/>
            <a:r>
              <a:rPr lang="en-US" altLang="en-US"/>
              <a:t>Library and research services</a:t>
            </a:r>
          </a:p>
          <a:p>
            <a:pPr eaLnBrk="1" hangingPunct="1"/>
            <a:r>
              <a:rPr lang="en-US" altLang="en-US"/>
              <a:t>Parliamentary websites</a:t>
            </a:r>
          </a:p>
          <a:p>
            <a:pPr eaLnBrk="1" hangingPunct="1"/>
            <a:r>
              <a:rPr lang="en-US" altLang="en-US"/>
              <a:t>Communication between citizens and parliaments</a:t>
            </a:r>
          </a:p>
          <a:p>
            <a:pPr eaLnBrk="1" hangingPunct="1">
              <a:buFont typeface="Wingdings" panose="05000000000000000000" pitchFamily="2" charset="2"/>
              <a:buNone/>
            </a:pPr>
            <a:endParaRPr lang="en-US" altLang="en-US"/>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30E63A-D0EB-4355-BD7F-C3395886B30E}"/>
              </a:ext>
            </a:extLst>
          </p:cNvPr>
          <p:cNvSpPr>
            <a:spLocks noGrp="1"/>
          </p:cNvSpPr>
          <p:nvPr>
            <p:ph type="title"/>
          </p:nvPr>
        </p:nvSpPr>
        <p:spPr/>
        <p:txBody>
          <a:bodyPr/>
          <a:lstStyle/>
          <a:p>
            <a:pPr eaLnBrk="1" fontAlgn="auto" hangingPunct="1">
              <a:spcAft>
                <a:spcPts val="0"/>
              </a:spcAft>
              <a:defRPr/>
            </a:pPr>
            <a:r>
              <a:rPr lang="en-US" dirty="0"/>
              <a:t>E-parliament Scores in 2009 and 2012</a:t>
            </a:r>
          </a:p>
        </p:txBody>
      </p:sp>
      <p:graphicFrame>
        <p:nvGraphicFramePr>
          <p:cNvPr id="4" name="Content Placeholder 3">
            <a:extLst>
              <a:ext uri="{FF2B5EF4-FFF2-40B4-BE49-F238E27FC236}">
                <a16:creationId xmlns:a16="http://schemas.microsoft.com/office/drawing/2014/main" id="{A307BC91-8F60-4D1D-99A9-E1318B82E9F2}"/>
              </a:ext>
            </a:extLst>
          </p:cNvPr>
          <p:cNvGraphicFramePr>
            <a:graphicFrameLocks noGrp="1"/>
          </p:cNvGraphicFramePr>
          <p:nvPr>
            <p:ph sz="quarter" idx="1"/>
          </p:nvPr>
        </p:nvGraphicFramePr>
        <p:xfrm>
          <a:off x="533400" y="1524000"/>
          <a:ext cx="8153400" cy="4876800"/>
        </p:xfrm>
        <a:graphic>
          <a:graphicData uri="http://schemas.openxmlformats.org/drawingml/2006/table">
            <a:tbl>
              <a:tblPr firstRow="1" bandRow="1">
                <a:tableStyleId>{21E4AEA4-8DFA-4A89-87EB-49C32662AFE0}</a:tableStyleId>
              </a:tblPr>
              <a:tblGrid>
                <a:gridCol w="2000250">
                  <a:extLst>
                    <a:ext uri="{9D8B030D-6E8A-4147-A177-3AD203B41FA5}">
                      <a16:colId xmlns:a16="http://schemas.microsoft.com/office/drawing/2014/main" val="20000"/>
                    </a:ext>
                  </a:extLst>
                </a:gridCol>
                <a:gridCol w="2000250">
                  <a:extLst>
                    <a:ext uri="{9D8B030D-6E8A-4147-A177-3AD203B41FA5}">
                      <a16:colId xmlns:a16="http://schemas.microsoft.com/office/drawing/2014/main" val="20001"/>
                    </a:ext>
                  </a:extLst>
                </a:gridCol>
                <a:gridCol w="2000250">
                  <a:extLst>
                    <a:ext uri="{9D8B030D-6E8A-4147-A177-3AD203B41FA5}">
                      <a16:colId xmlns:a16="http://schemas.microsoft.com/office/drawing/2014/main" val="20002"/>
                    </a:ext>
                  </a:extLst>
                </a:gridCol>
                <a:gridCol w="2152650">
                  <a:extLst>
                    <a:ext uri="{9D8B030D-6E8A-4147-A177-3AD203B41FA5}">
                      <a16:colId xmlns:a16="http://schemas.microsoft.com/office/drawing/2014/main" val="20003"/>
                    </a:ext>
                  </a:extLst>
                </a:gridCol>
              </a:tblGrid>
              <a:tr h="609600">
                <a:tc>
                  <a:txBody>
                    <a:bodyPr/>
                    <a:lstStyle/>
                    <a:p>
                      <a:pPr algn="ctr">
                        <a:lnSpc>
                          <a:spcPct val="150000"/>
                        </a:lnSpc>
                        <a:spcAft>
                          <a:spcPts val="0"/>
                        </a:spcAft>
                      </a:pPr>
                      <a:r>
                        <a:rPr lang="en-US" sz="1100" dirty="0"/>
                        <a:t>CATEGORIES</a:t>
                      </a:r>
                      <a:endParaRPr lang="en-US" sz="1100" dirty="0">
                        <a:latin typeface="Calibri"/>
                        <a:ea typeface="Calibri"/>
                        <a:cs typeface="Times New Roman"/>
                      </a:endParaRPr>
                    </a:p>
                  </a:txBody>
                  <a:tcPr marL="68580" marR="68580" marT="0" marB="0"/>
                </a:tc>
                <a:tc gridSpan="2">
                  <a:txBody>
                    <a:bodyPr/>
                    <a:lstStyle/>
                    <a:p>
                      <a:pPr algn="ctr">
                        <a:lnSpc>
                          <a:spcPct val="150000"/>
                        </a:lnSpc>
                        <a:spcAft>
                          <a:spcPts val="0"/>
                        </a:spcAft>
                      </a:pPr>
                      <a:r>
                        <a:rPr lang="en-US" sz="1100" dirty="0"/>
                        <a:t>ALL RESPONDENTS</a:t>
                      </a:r>
                      <a:endParaRPr lang="en-US" sz="1100" dirty="0">
                        <a:latin typeface="Calibri"/>
                        <a:ea typeface="Calibri"/>
                        <a:cs typeface="Times New Roman"/>
                      </a:endParaRPr>
                    </a:p>
                  </a:txBody>
                  <a:tcPr marL="68580" marR="68580" marT="0" marB="0"/>
                </a:tc>
                <a:tc hMerge="1">
                  <a:txBody>
                    <a:bodyPr/>
                    <a:lstStyle/>
                    <a:p>
                      <a:pPr algn="ctr">
                        <a:lnSpc>
                          <a:spcPct val="150000"/>
                        </a:lnSpc>
                        <a:spcAft>
                          <a:spcPts val="0"/>
                        </a:spcAft>
                      </a:pPr>
                      <a:endParaRPr lang="en-US" sz="1100" dirty="0">
                        <a:latin typeface="Calibri"/>
                        <a:ea typeface="Calibri"/>
                        <a:cs typeface="Times New Roman"/>
                      </a:endParaRPr>
                    </a:p>
                  </a:txBody>
                  <a:tcPr marL="68580" marR="68580" marT="0" marB="0"/>
                </a:tc>
                <a:tc>
                  <a:txBody>
                    <a:bodyPr/>
                    <a:lstStyle/>
                    <a:p>
                      <a:r>
                        <a:rPr lang="en-US" sz="1800" dirty="0"/>
                        <a:t>CHANGE</a:t>
                      </a:r>
                      <a:endParaRPr lang="en-US" dirty="0"/>
                    </a:p>
                  </a:txBody>
                  <a:tcPr/>
                </a:tc>
                <a:extLst>
                  <a:ext uri="{0D108BD9-81ED-4DB2-BD59-A6C34878D82A}">
                    <a16:rowId xmlns:a16="http://schemas.microsoft.com/office/drawing/2014/main" val="10000"/>
                  </a:ext>
                </a:extLst>
              </a:tr>
              <a:tr h="609600">
                <a:tc>
                  <a:txBody>
                    <a:bodyPr/>
                    <a:lstStyle/>
                    <a:p>
                      <a:pPr algn="just">
                        <a:lnSpc>
                          <a:spcPct val="150000"/>
                        </a:lnSpc>
                        <a:spcAft>
                          <a:spcPts val="0"/>
                        </a:spcAft>
                      </a:pPr>
                      <a:r>
                        <a:rPr lang="en-US" sz="1100" dirty="0"/>
                        <a:t>Oversight and management of ICT </a:t>
                      </a:r>
                      <a:endParaRPr lang="en-US" sz="1100" b="0" dirty="0">
                        <a:latin typeface="Calibri"/>
                        <a:ea typeface="Calibri"/>
                        <a:cs typeface="Times New Roman"/>
                      </a:endParaRPr>
                    </a:p>
                  </a:txBody>
                  <a:tcPr marL="68580" marR="68580" marT="0" marB="0"/>
                </a:tc>
                <a:tc>
                  <a:txBody>
                    <a:bodyPr/>
                    <a:lstStyle/>
                    <a:p>
                      <a:pPr algn="ctr">
                        <a:lnSpc>
                          <a:spcPct val="150000"/>
                        </a:lnSpc>
                        <a:spcAft>
                          <a:spcPts val="0"/>
                        </a:spcAft>
                      </a:pPr>
                      <a:r>
                        <a:rPr lang="en-US" sz="1100" dirty="0"/>
                        <a:t>52.7%</a:t>
                      </a:r>
                      <a:endParaRPr lang="en-US" sz="1100" b="0" dirty="0">
                        <a:latin typeface="Calibri"/>
                        <a:ea typeface="Calibri"/>
                        <a:cs typeface="Times New Roman"/>
                      </a:endParaRPr>
                    </a:p>
                  </a:txBody>
                  <a:tcPr marL="68580" marR="68580" marT="0" marB="0"/>
                </a:tc>
                <a:tc>
                  <a:txBody>
                    <a:bodyPr/>
                    <a:lstStyle/>
                    <a:p>
                      <a:pPr algn="ctr">
                        <a:lnSpc>
                          <a:spcPct val="150000"/>
                        </a:lnSpc>
                        <a:spcAft>
                          <a:spcPts val="0"/>
                        </a:spcAft>
                      </a:pPr>
                      <a:r>
                        <a:rPr lang="en-US" sz="1100" dirty="0"/>
                        <a:t>51.3%</a:t>
                      </a:r>
                      <a:endParaRPr lang="en-US" sz="1100" b="0" dirty="0">
                        <a:latin typeface="Calibri"/>
                        <a:ea typeface="Calibri"/>
                        <a:cs typeface="Times New Roman"/>
                      </a:endParaRPr>
                    </a:p>
                  </a:txBody>
                  <a:tcPr marL="68580" marR="68580" marT="0" marB="0"/>
                </a:tc>
                <a:tc>
                  <a:txBody>
                    <a:bodyPr/>
                    <a:lstStyle/>
                    <a:p>
                      <a:pPr algn="ctr">
                        <a:lnSpc>
                          <a:spcPct val="150000"/>
                        </a:lnSpc>
                        <a:spcAft>
                          <a:spcPts val="0"/>
                        </a:spcAft>
                      </a:pPr>
                      <a:r>
                        <a:rPr lang="en-US" sz="1100" dirty="0"/>
                        <a:t>2.7%</a:t>
                      </a:r>
                      <a:endParaRPr lang="en-US" sz="1100" b="0" dirty="0">
                        <a:latin typeface="Calibri"/>
                        <a:ea typeface="Calibri"/>
                        <a:cs typeface="Times New Roman"/>
                      </a:endParaRPr>
                    </a:p>
                  </a:txBody>
                  <a:tcPr marL="68580" marR="68580" marT="0" marB="0"/>
                </a:tc>
                <a:extLst>
                  <a:ext uri="{0D108BD9-81ED-4DB2-BD59-A6C34878D82A}">
                    <a16:rowId xmlns:a16="http://schemas.microsoft.com/office/drawing/2014/main" val="10001"/>
                  </a:ext>
                </a:extLst>
              </a:tr>
              <a:tr h="609600">
                <a:tc>
                  <a:txBody>
                    <a:bodyPr/>
                    <a:lstStyle/>
                    <a:p>
                      <a:pPr algn="just">
                        <a:lnSpc>
                          <a:spcPct val="150000"/>
                        </a:lnSpc>
                        <a:spcAft>
                          <a:spcPts val="0"/>
                        </a:spcAft>
                      </a:pPr>
                      <a:r>
                        <a:rPr lang="en-US" sz="1100" dirty="0"/>
                        <a:t>Infrastructure, services, applications and training </a:t>
                      </a:r>
                      <a:endParaRPr lang="en-US" sz="1100" b="0" dirty="0">
                        <a:latin typeface="Calibri"/>
                        <a:ea typeface="Calibri"/>
                        <a:cs typeface="Times New Roman"/>
                      </a:endParaRPr>
                    </a:p>
                  </a:txBody>
                  <a:tcPr marL="68580" marR="68580" marT="0" marB="0"/>
                </a:tc>
                <a:tc>
                  <a:txBody>
                    <a:bodyPr/>
                    <a:lstStyle/>
                    <a:p>
                      <a:pPr algn="ctr">
                        <a:lnSpc>
                          <a:spcPct val="150000"/>
                        </a:lnSpc>
                        <a:spcAft>
                          <a:spcPts val="0"/>
                        </a:spcAft>
                      </a:pPr>
                      <a:r>
                        <a:rPr lang="en-US" sz="1100"/>
                        <a:t>61.9%</a:t>
                      </a:r>
                      <a:endParaRPr lang="en-US" sz="1100" b="0">
                        <a:latin typeface="Calibri"/>
                        <a:ea typeface="Calibri"/>
                        <a:cs typeface="Times New Roman"/>
                      </a:endParaRPr>
                    </a:p>
                  </a:txBody>
                  <a:tcPr marL="68580" marR="68580" marT="0" marB="0"/>
                </a:tc>
                <a:tc>
                  <a:txBody>
                    <a:bodyPr/>
                    <a:lstStyle/>
                    <a:p>
                      <a:pPr algn="ctr">
                        <a:lnSpc>
                          <a:spcPct val="150000"/>
                        </a:lnSpc>
                        <a:spcAft>
                          <a:spcPts val="0"/>
                        </a:spcAft>
                      </a:pPr>
                      <a:r>
                        <a:rPr lang="en-US" sz="1100"/>
                        <a:t>66.0%</a:t>
                      </a:r>
                      <a:endParaRPr lang="en-US" sz="1100" b="0">
                        <a:latin typeface="Calibri"/>
                        <a:ea typeface="Calibri"/>
                        <a:cs typeface="Times New Roman"/>
                      </a:endParaRPr>
                    </a:p>
                  </a:txBody>
                  <a:tcPr marL="68580" marR="68580" marT="0" marB="0"/>
                </a:tc>
                <a:tc>
                  <a:txBody>
                    <a:bodyPr/>
                    <a:lstStyle/>
                    <a:p>
                      <a:pPr algn="ctr">
                        <a:lnSpc>
                          <a:spcPct val="150000"/>
                        </a:lnSpc>
                        <a:spcAft>
                          <a:spcPts val="0"/>
                        </a:spcAft>
                      </a:pPr>
                      <a:r>
                        <a:rPr lang="en-US" sz="1100" dirty="0"/>
                        <a:t>-6.3%</a:t>
                      </a:r>
                      <a:endParaRPr lang="en-US" sz="1100" b="0" dirty="0">
                        <a:latin typeface="Calibri"/>
                        <a:ea typeface="Calibri"/>
                        <a:cs typeface="Times New Roman"/>
                      </a:endParaRPr>
                    </a:p>
                  </a:txBody>
                  <a:tcPr marL="68580" marR="68580" marT="0" marB="0"/>
                </a:tc>
                <a:extLst>
                  <a:ext uri="{0D108BD9-81ED-4DB2-BD59-A6C34878D82A}">
                    <a16:rowId xmlns:a16="http://schemas.microsoft.com/office/drawing/2014/main" val="10002"/>
                  </a:ext>
                </a:extLst>
              </a:tr>
              <a:tr h="609600">
                <a:tc>
                  <a:txBody>
                    <a:bodyPr/>
                    <a:lstStyle/>
                    <a:p>
                      <a:pPr algn="just">
                        <a:lnSpc>
                          <a:spcPct val="150000"/>
                        </a:lnSpc>
                        <a:spcAft>
                          <a:spcPts val="0"/>
                        </a:spcAft>
                      </a:pPr>
                      <a:r>
                        <a:rPr lang="en-US" sz="1100" dirty="0"/>
                        <a:t>Systems and standards for documents and information</a:t>
                      </a:r>
                      <a:endParaRPr lang="en-US" sz="1100" b="0" dirty="0">
                        <a:latin typeface="Calibri"/>
                        <a:ea typeface="Calibri"/>
                        <a:cs typeface="Times New Roman"/>
                      </a:endParaRPr>
                    </a:p>
                  </a:txBody>
                  <a:tcPr marL="68580" marR="68580" marT="0" marB="0"/>
                </a:tc>
                <a:tc>
                  <a:txBody>
                    <a:bodyPr/>
                    <a:lstStyle/>
                    <a:p>
                      <a:pPr algn="ctr">
                        <a:lnSpc>
                          <a:spcPct val="150000"/>
                        </a:lnSpc>
                        <a:spcAft>
                          <a:spcPts val="0"/>
                        </a:spcAft>
                      </a:pPr>
                      <a:r>
                        <a:rPr lang="en-US" sz="1100"/>
                        <a:t>48.0%</a:t>
                      </a:r>
                      <a:endParaRPr lang="en-US" sz="1100" b="0">
                        <a:latin typeface="Calibri"/>
                        <a:ea typeface="Calibri"/>
                        <a:cs typeface="Times New Roman"/>
                      </a:endParaRPr>
                    </a:p>
                  </a:txBody>
                  <a:tcPr marL="68580" marR="68580" marT="0" marB="0"/>
                </a:tc>
                <a:tc>
                  <a:txBody>
                    <a:bodyPr/>
                    <a:lstStyle/>
                    <a:p>
                      <a:pPr algn="ctr">
                        <a:lnSpc>
                          <a:spcPct val="150000"/>
                        </a:lnSpc>
                        <a:spcAft>
                          <a:spcPts val="0"/>
                        </a:spcAft>
                      </a:pPr>
                      <a:r>
                        <a:rPr lang="en-US" sz="1100"/>
                        <a:t>46.0%</a:t>
                      </a:r>
                      <a:endParaRPr lang="en-US" sz="1100" b="0">
                        <a:latin typeface="Calibri"/>
                        <a:ea typeface="Calibri"/>
                        <a:cs typeface="Times New Roman"/>
                      </a:endParaRPr>
                    </a:p>
                  </a:txBody>
                  <a:tcPr marL="68580" marR="68580" marT="0" marB="0"/>
                </a:tc>
                <a:tc>
                  <a:txBody>
                    <a:bodyPr/>
                    <a:lstStyle/>
                    <a:p>
                      <a:pPr algn="ctr">
                        <a:lnSpc>
                          <a:spcPct val="150000"/>
                        </a:lnSpc>
                        <a:spcAft>
                          <a:spcPts val="0"/>
                        </a:spcAft>
                      </a:pPr>
                      <a:r>
                        <a:rPr lang="en-US" sz="1100" dirty="0"/>
                        <a:t>4.3%</a:t>
                      </a:r>
                      <a:endParaRPr lang="en-US" sz="1100" b="0" dirty="0">
                        <a:latin typeface="Calibri"/>
                        <a:ea typeface="Calibri"/>
                        <a:cs typeface="Times New Roman"/>
                      </a:endParaRPr>
                    </a:p>
                  </a:txBody>
                  <a:tcPr marL="68580" marR="68580" marT="0" marB="0"/>
                </a:tc>
                <a:extLst>
                  <a:ext uri="{0D108BD9-81ED-4DB2-BD59-A6C34878D82A}">
                    <a16:rowId xmlns:a16="http://schemas.microsoft.com/office/drawing/2014/main" val="10003"/>
                  </a:ext>
                </a:extLst>
              </a:tr>
              <a:tr h="609600">
                <a:tc>
                  <a:txBody>
                    <a:bodyPr/>
                    <a:lstStyle/>
                    <a:p>
                      <a:pPr algn="just">
                        <a:lnSpc>
                          <a:spcPct val="150000"/>
                        </a:lnSpc>
                        <a:spcAft>
                          <a:spcPts val="0"/>
                        </a:spcAft>
                      </a:pPr>
                      <a:r>
                        <a:rPr lang="en-US" sz="1100" dirty="0"/>
                        <a:t>Library and research services</a:t>
                      </a:r>
                      <a:endParaRPr lang="en-US" sz="1100" b="0" dirty="0">
                        <a:latin typeface="Calibri"/>
                        <a:ea typeface="Calibri"/>
                        <a:cs typeface="Times New Roman"/>
                      </a:endParaRPr>
                    </a:p>
                  </a:txBody>
                  <a:tcPr marL="68580" marR="68580" marT="0" marB="0"/>
                </a:tc>
                <a:tc>
                  <a:txBody>
                    <a:bodyPr/>
                    <a:lstStyle/>
                    <a:p>
                      <a:pPr algn="ctr">
                        <a:lnSpc>
                          <a:spcPct val="150000"/>
                        </a:lnSpc>
                        <a:spcAft>
                          <a:spcPts val="0"/>
                        </a:spcAft>
                      </a:pPr>
                      <a:r>
                        <a:rPr lang="en-US" sz="1100"/>
                        <a:t>43.3%</a:t>
                      </a:r>
                      <a:endParaRPr lang="en-US" sz="1100" b="0">
                        <a:latin typeface="Calibri"/>
                        <a:ea typeface="Calibri"/>
                        <a:cs typeface="Times New Roman"/>
                      </a:endParaRPr>
                    </a:p>
                  </a:txBody>
                  <a:tcPr marL="68580" marR="68580" marT="0" marB="0"/>
                </a:tc>
                <a:tc>
                  <a:txBody>
                    <a:bodyPr/>
                    <a:lstStyle/>
                    <a:p>
                      <a:pPr algn="ctr">
                        <a:lnSpc>
                          <a:spcPct val="150000"/>
                        </a:lnSpc>
                        <a:spcAft>
                          <a:spcPts val="0"/>
                        </a:spcAft>
                      </a:pPr>
                      <a:r>
                        <a:rPr lang="en-US" sz="1100"/>
                        <a:t>42.7%</a:t>
                      </a:r>
                      <a:endParaRPr lang="en-US" sz="1100" b="0">
                        <a:latin typeface="Calibri"/>
                        <a:ea typeface="Calibri"/>
                        <a:cs typeface="Times New Roman"/>
                      </a:endParaRPr>
                    </a:p>
                  </a:txBody>
                  <a:tcPr marL="68580" marR="68580" marT="0" marB="0"/>
                </a:tc>
                <a:tc>
                  <a:txBody>
                    <a:bodyPr/>
                    <a:lstStyle/>
                    <a:p>
                      <a:pPr algn="ctr">
                        <a:lnSpc>
                          <a:spcPct val="150000"/>
                        </a:lnSpc>
                        <a:spcAft>
                          <a:spcPts val="0"/>
                        </a:spcAft>
                      </a:pPr>
                      <a:r>
                        <a:rPr lang="en-US" sz="1100" dirty="0"/>
                        <a:t>1.5%</a:t>
                      </a:r>
                      <a:endParaRPr lang="en-US" sz="1100" b="0" dirty="0">
                        <a:latin typeface="Calibri"/>
                        <a:ea typeface="Calibri"/>
                        <a:cs typeface="Times New Roman"/>
                      </a:endParaRPr>
                    </a:p>
                  </a:txBody>
                  <a:tcPr marL="68580" marR="68580" marT="0" marB="0"/>
                </a:tc>
                <a:extLst>
                  <a:ext uri="{0D108BD9-81ED-4DB2-BD59-A6C34878D82A}">
                    <a16:rowId xmlns:a16="http://schemas.microsoft.com/office/drawing/2014/main" val="10004"/>
                  </a:ext>
                </a:extLst>
              </a:tr>
              <a:tr h="609600">
                <a:tc>
                  <a:txBody>
                    <a:bodyPr/>
                    <a:lstStyle/>
                    <a:p>
                      <a:pPr algn="just">
                        <a:lnSpc>
                          <a:spcPct val="150000"/>
                        </a:lnSpc>
                        <a:spcAft>
                          <a:spcPts val="0"/>
                        </a:spcAft>
                      </a:pPr>
                      <a:r>
                        <a:rPr lang="en-US" sz="1100" dirty="0"/>
                        <a:t>Parliamentary websites</a:t>
                      </a:r>
                      <a:endParaRPr lang="en-US" sz="1100" b="0" dirty="0">
                        <a:latin typeface="Calibri"/>
                        <a:ea typeface="Calibri"/>
                        <a:cs typeface="Times New Roman"/>
                      </a:endParaRPr>
                    </a:p>
                  </a:txBody>
                  <a:tcPr marL="68580" marR="68580" marT="0" marB="0"/>
                </a:tc>
                <a:tc>
                  <a:txBody>
                    <a:bodyPr/>
                    <a:lstStyle/>
                    <a:p>
                      <a:pPr algn="ctr">
                        <a:lnSpc>
                          <a:spcPct val="150000"/>
                        </a:lnSpc>
                        <a:spcAft>
                          <a:spcPts val="0"/>
                        </a:spcAft>
                      </a:pPr>
                      <a:r>
                        <a:rPr lang="en-US" sz="1100"/>
                        <a:t>44.5%</a:t>
                      </a:r>
                      <a:endParaRPr lang="en-US" sz="1100" b="0">
                        <a:latin typeface="Calibri"/>
                        <a:ea typeface="Calibri"/>
                        <a:cs typeface="Times New Roman"/>
                      </a:endParaRPr>
                    </a:p>
                  </a:txBody>
                  <a:tcPr marL="68580" marR="68580" marT="0" marB="0"/>
                </a:tc>
                <a:tc>
                  <a:txBody>
                    <a:bodyPr/>
                    <a:lstStyle/>
                    <a:p>
                      <a:pPr algn="ctr">
                        <a:lnSpc>
                          <a:spcPct val="150000"/>
                        </a:lnSpc>
                        <a:spcAft>
                          <a:spcPts val="0"/>
                        </a:spcAft>
                      </a:pPr>
                      <a:r>
                        <a:rPr lang="en-US" sz="1100"/>
                        <a:t>45.0%</a:t>
                      </a:r>
                      <a:endParaRPr lang="en-US" sz="1100" b="0">
                        <a:latin typeface="Calibri"/>
                        <a:ea typeface="Calibri"/>
                        <a:cs typeface="Times New Roman"/>
                      </a:endParaRPr>
                    </a:p>
                  </a:txBody>
                  <a:tcPr marL="68580" marR="68580" marT="0" marB="0"/>
                </a:tc>
                <a:tc>
                  <a:txBody>
                    <a:bodyPr/>
                    <a:lstStyle/>
                    <a:p>
                      <a:pPr algn="ctr">
                        <a:lnSpc>
                          <a:spcPct val="150000"/>
                        </a:lnSpc>
                        <a:spcAft>
                          <a:spcPts val="0"/>
                        </a:spcAft>
                      </a:pPr>
                      <a:r>
                        <a:rPr lang="en-US" sz="1100" dirty="0"/>
                        <a:t>-1.1%</a:t>
                      </a:r>
                      <a:endParaRPr lang="en-US" sz="1100" b="0" dirty="0">
                        <a:latin typeface="Calibri"/>
                        <a:ea typeface="Calibri"/>
                        <a:cs typeface="Times New Roman"/>
                      </a:endParaRPr>
                    </a:p>
                  </a:txBody>
                  <a:tcPr marL="68580" marR="68580" marT="0" marB="0"/>
                </a:tc>
                <a:extLst>
                  <a:ext uri="{0D108BD9-81ED-4DB2-BD59-A6C34878D82A}">
                    <a16:rowId xmlns:a16="http://schemas.microsoft.com/office/drawing/2014/main" val="10005"/>
                  </a:ext>
                </a:extLst>
              </a:tr>
              <a:tr h="609600">
                <a:tc>
                  <a:txBody>
                    <a:bodyPr/>
                    <a:lstStyle/>
                    <a:p>
                      <a:pPr algn="just">
                        <a:lnSpc>
                          <a:spcPct val="150000"/>
                        </a:lnSpc>
                        <a:spcAft>
                          <a:spcPts val="0"/>
                        </a:spcAft>
                      </a:pPr>
                      <a:r>
                        <a:rPr lang="en-US" sz="1100" dirty="0"/>
                        <a:t>Communication between citizens and parliaments</a:t>
                      </a:r>
                      <a:endParaRPr lang="en-US" sz="1100" b="0" dirty="0">
                        <a:latin typeface="Calibri"/>
                        <a:ea typeface="Calibri"/>
                        <a:cs typeface="Times New Roman"/>
                      </a:endParaRPr>
                    </a:p>
                  </a:txBody>
                  <a:tcPr marL="68580" marR="68580" marT="0" marB="0"/>
                </a:tc>
                <a:tc>
                  <a:txBody>
                    <a:bodyPr/>
                    <a:lstStyle/>
                    <a:p>
                      <a:pPr algn="ctr">
                        <a:lnSpc>
                          <a:spcPct val="150000"/>
                        </a:lnSpc>
                        <a:spcAft>
                          <a:spcPts val="0"/>
                        </a:spcAft>
                      </a:pPr>
                      <a:r>
                        <a:rPr lang="en-US" sz="1100"/>
                        <a:t>30.5%</a:t>
                      </a:r>
                      <a:endParaRPr lang="en-US" sz="1100" b="0">
                        <a:latin typeface="Calibri"/>
                        <a:ea typeface="Calibri"/>
                        <a:cs typeface="Times New Roman"/>
                      </a:endParaRPr>
                    </a:p>
                  </a:txBody>
                  <a:tcPr marL="68580" marR="68580" marT="0" marB="0"/>
                </a:tc>
                <a:tc>
                  <a:txBody>
                    <a:bodyPr/>
                    <a:lstStyle/>
                    <a:p>
                      <a:pPr algn="ctr">
                        <a:lnSpc>
                          <a:spcPct val="150000"/>
                        </a:lnSpc>
                        <a:spcAft>
                          <a:spcPts val="0"/>
                        </a:spcAft>
                      </a:pPr>
                      <a:r>
                        <a:rPr lang="en-US" sz="1100"/>
                        <a:t>27.5%</a:t>
                      </a:r>
                      <a:endParaRPr lang="en-US" sz="1100" b="0">
                        <a:latin typeface="Calibri"/>
                        <a:ea typeface="Calibri"/>
                        <a:cs typeface="Times New Roman"/>
                      </a:endParaRPr>
                    </a:p>
                  </a:txBody>
                  <a:tcPr marL="68580" marR="68580" marT="0" marB="0"/>
                </a:tc>
                <a:tc>
                  <a:txBody>
                    <a:bodyPr/>
                    <a:lstStyle/>
                    <a:p>
                      <a:pPr algn="ctr">
                        <a:lnSpc>
                          <a:spcPct val="150000"/>
                        </a:lnSpc>
                        <a:spcAft>
                          <a:spcPts val="0"/>
                        </a:spcAft>
                      </a:pPr>
                      <a:r>
                        <a:rPr lang="en-US" sz="1100" dirty="0"/>
                        <a:t>10.8%</a:t>
                      </a:r>
                      <a:endParaRPr lang="en-US" sz="1100" b="0" dirty="0">
                        <a:latin typeface="Calibri"/>
                        <a:ea typeface="Calibri"/>
                        <a:cs typeface="Times New Roman"/>
                      </a:endParaRPr>
                    </a:p>
                  </a:txBody>
                  <a:tcPr marL="68580" marR="68580" marT="0" marB="0"/>
                </a:tc>
                <a:extLst>
                  <a:ext uri="{0D108BD9-81ED-4DB2-BD59-A6C34878D82A}">
                    <a16:rowId xmlns:a16="http://schemas.microsoft.com/office/drawing/2014/main" val="10006"/>
                  </a:ext>
                </a:extLst>
              </a:tr>
              <a:tr h="609600">
                <a:tc>
                  <a:txBody>
                    <a:bodyPr/>
                    <a:lstStyle/>
                    <a:p>
                      <a:pPr algn="just">
                        <a:lnSpc>
                          <a:spcPct val="150000"/>
                        </a:lnSpc>
                        <a:spcAft>
                          <a:spcPts val="0"/>
                        </a:spcAft>
                      </a:pPr>
                      <a:r>
                        <a:rPr lang="en-US" sz="1100" dirty="0"/>
                        <a:t>Total e-parliament percentage score</a:t>
                      </a:r>
                      <a:endParaRPr lang="en-US" sz="1100" b="0" dirty="0">
                        <a:latin typeface="Calibri"/>
                        <a:ea typeface="Calibri"/>
                        <a:cs typeface="Times New Roman"/>
                      </a:endParaRPr>
                    </a:p>
                  </a:txBody>
                  <a:tcPr marL="68580" marR="68580" marT="0" marB="0"/>
                </a:tc>
                <a:tc>
                  <a:txBody>
                    <a:bodyPr/>
                    <a:lstStyle/>
                    <a:p>
                      <a:pPr algn="ctr">
                        <a:lnSpc>
                          <a:spcPct val="150000"/>
                        </a:lnSpc>
                        <a:spcAft>
                          <a:spcPts val="0"/>
                        </a:spcAft>
                      </a:pPr>
                      <a:r>
                        <a:rPr lang="en-US" sz="1100"/>
                        <a:t>45.9%</a:t>
                      </a:r>
                      <a:endParaRPr lang="en-US" sz="1100" b="0">
                        <a:latin typeface="Calibri"/>
                        <a:ea typeface="Calibri"/>
                        <a:cs typeface="Times New Roman"/>
                      </a:endParaRPr>
                    </a:p>
                  </a:txBody>
                  <a:tcPr marL="68580" marR="68580" marT="0" marB="0"/>
                </a:tc>
                <a:tc>
                  <a:txBody>
                    <a:bodyPr/>
                    <a:lstStyle/>
                    <a:p>
                      <a:pPr algn="ctr">
                        <a:lnSpc>
                          <a:spcPct val="150000"/>
                        </a:lnSpc>
                        <a:spcAft>
                          <a:spcPts val="0"/>
                        </a:spcAft>
                      </a:pPr>
                      <a:r>
                        <a:rPr lang="en-US" sz="1100" dirty="0"/>
                        <a:t>45.4%</a:t>
                      </a:r>
                      <a:endParaRPr lang="en-US" sz="1100" b="0" dirty="0">
                        <a:latin typeface="Calibri"/>
                        <a:ea typeface="Calibri"/>
                        <a:cs typeface="Times New Roman"/>
                      </a:endParaRPr>
                    </a:p>
                  </a:txBody>
                  <a:tcPr marL="68580" marR="68580" marT="0" marB="0"/>
                </a:tc>
                <a:tc>
                  <a:txBody>
                    <a:bodyPr/>
                    <a:lstStyle/>
                    <a:p>
                      <a:pPr algn="ctr">
                        <a:lnSpc>
                          <a:spcPct val="150000"/>
                        </a:lnSpc>
                        <a:spcAft>
                          <a:spcPts val="0"/>
                        </a:spcAft>
                      </a:pPr>
                      <a:r>
                        <a:rPr lang="en-US" sz="1100" dirty="0"/>
                        <a:t>1.1%</a:t>
                      </a:r>
                      <a:endParaRPr lang="en-US" sz="1100" b="0" dirty="0">
                        <a:latin typeface="Calibri"/>
                        <a:ea typeface="Calibri"/>
                        <a:cs typeface="Times New Roman"/>
                      </a:endParaRPr>
                    </a:p>
                  </a:txBody>
                  <a:tcPr marL="68580" marR="68580" marT="0" marB="0"/>
                </a:tc>
                <a:extLst>
                  <a:ext uri="{0D108BD9-81ED-4DB2-BD59-A6C34878D82A}">
                    <a16:rowId xmlns:a16="http://schemas.microsoft.com/office/drawing/2014/main" val="10007"/>
                  </a:ext>
                </a:extLst>
              </a:tr>
            </a:tbl>
          </a:graphicData>
        </a:graphic>
      </p:graphicFrame>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A69E90-7148-4748-9F2E-481724CB15BB}"/>
              </a:ext>
            </a:extLst>
          </p:cNvPr>
          <p:cNvSpPr>
            <a:spLocks noGrp="1"/>
          </p:cNvSpPr>
          <p:nvPr>
            <p:ph type="title"/>
          </p:nvPr>
        </p:nvSpPr>
        <p:spPr/>
        <p:txBody>
          <a:bodyPr/>
          <a:lstStyle/>
          <a:p>
            <a:pPr eaLnBrk="1" fontAlgn="auto" hangingPunct="1">
              <a:spcAft>
                <a:spcPts val="0"/>
              </a:spcAft>
              <a:defRPr/>
            </a:pPr>
            <a:r>
              <a:rPr lang="en-US" dirty="0"/>
              <a:t>Illustrating the way </a:t>
            </a:r>
            <a:r>
              <a:rPr lang="en-US" dirty="0" err="1"/>
              <a:t>ict</a:t>
            </a:r>
            <a:r>
              <a:rPr lang="en-US" dirty="0"/>
              <a:t> functions in legislation</a:t>
            </a:r>
          </a:p>
        </p:txBody>
      </p:sp>
      <p:sp>
        <p:nvSpPr>
          <p:cNvPr id="31747" name="Content Placeholder 2">
            <a:extLst>
              <a:ext uri="{FF2B5EF4-FFF2-40B4-BE49-F238E27FC236}">
                <a16:creationId xmlns:a16="http://schemas.microsoft.com/office/drawing/2014/main" id="{76B499F0-BA00-41F0-BA6E-EC5F7DB824C4}"/>
              </a:ext>
            </a:extLst>
          </p:cNvPr>
          <p:cNvSpPr>
            <a:spLocks noGrp="1"/>
          </p:cNvSpPr>
          <p:nvPr>
            <p:ph sz="quarter" idx="1"/>
          </p:nvPr>
        </p:nvSpPr>
        <p:spPr>
          <a:xfrm>
            <a:off x="457200" y="1600200"/>
            <a:ext cx="7467600" cy="4873625"/>
          </a:xfrm>
        </p:spPr>
        <p:txBody>
          <a:bodyPr/>
          <a:lstStyle/>
          <a:p>
            <a:pPr eaLnBrk="1" hangingPunct="1">
              <a:buFont typeface="Wingdings" panose="05000000000000000000" pitchFamily="2" charset="2"/>
              <a:buNone/>
            </a:pPr>
            <a:r>
              <a:rPr lang="en-US" altLang="en-US"/>
              <a:t>The model recognizes the main functions of parliaments as:</a:t>
            </a:r>
          </a:p>
          <a:p>
            <a:pPr eaLnBrk="1" hangingPunct="1"/>
            <a:endParaRPr lang="en-US" altLang="en-US"/>
          </a:p>
          <a:p>
            <a:pPr eaLnBrk="1" hangingPunct="1"/>
            <a:r>
              <a:rPr lang="en-US" altLang="en-US"/>
              <a:t>Legislation </a:t>
            </a:r>
          </a:p>
          <a:p>
            <a:pPr eaLnBrk="1" hangingPunct="1"/>
            <a:r>
              <a:rPr lang="en-US" altLang="en-US"/>
              <a:t>Representation </a:t>
            </a:r>
          </a:p>
          <a:p>
            <a:pPr eaLnBrk="1" hangingPunct="1"/>
            <a:r>
              <a:rPr lang="en-US" altLang="en-US"/>
              <a:t>Oversight   </a:t>
            </a:r>
          </a:p>
          <a:p>
            <a:pPr eaLnBrk="1" hangingPunct="1"/>
            <a:endParaRPr lang="en-US" altLang="en-US"/>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32770" name="Picture 1">
            <a:extLst>
              <a:ext uri="{FF2B5EF4-FFF2-40B4-BE49-F238E27FC236}">
                <a16:creationId xmlns:a16="http://schemas.microsoft.com/office/drawing/2014/main" id="{7C17DC08-ECF4-4DF3-8D9D-DB392B494EF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821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8DD3192-5776-47CD-A1A1-CAEA4131FC35}"/>
              </a:ext>
            </a:extLst>
          </p:cNvPr>
          <p:cNvSpPr>
            <a:spLocks noGrp="1"/>
          </p:cNvSpPr>
          <p:nvPr>
            <p:ph sz="quarter" idx="1"/>
          </p:nvPr>
        </p:nvSpPr>
        <p:spPr>
          <a:xfrm>
            <a:off x="381000" y="381000"/>
            <a:ext cx="8153400" cy="6092825"/>
          </a:xfrm>
        </p:spPr>
        <p:txBody>
          <a:bodyPr>
            <a:normAutofit fontScale="85000" lnSpcReduction="10000"/>
          </a:bodyPr>
          <a:lstStyle/>
          <a:p>
            <a:pPr marL="274320" indent="-274320" eaLnBrk="1" fontAlgn="auto" hangingPunct="1">
              <a:spcAft>
                <a:spcPts val="0"/>
              </a:spcAft>
              <a:buFont typeface="Wingdings"/>
              <a:buChar char=""/>
              <a:defRPr/>
            </a:pPr>
            <a:r>
              <a:rPr lang="en-US" dirty="0"/>
              <a:t>The three functions overlap one another</a:t>
            </a:r>
          </a:p>
          <a:p>
            <a:pPr marL="274320" indent="-274320" eaLnBrk="1" fontAlgn="auto" hangingPunct="1">
              <a:spcAft>
                <a:spcPts val="0"/>
              </a:spcAft>
              <a:buFont typeface="Wingdings"/>
              <a:buChar char=""/>
              <a:defRPr/>
            </a:pPr>
            <a:r>
              <a:rPr lang="en-US" dirty="0"/>
              <a:t>Indicated under each of the functions is the manner in which ICT intervenes to enhance the process of law making. </a:t>
            </a:r>
          </a:p>
          <a:p>
            <a:pPr marL="274320" indent="-274320" eaLnBrk="1" fontAlgn="auto" hangingPunct="1">
              <a:spcAft>
                <a:spcPts val="0"/>
              </a:spcAft>
              <a:buFont typeface="Wingdings"/>
              <a:buChar char=""/>
              <a:defRPr/>
            </a:pPr>
            <a:r>
              <a:rPr lang="en-US" dirty="0"/>
              <a:t>At the representation level, ICT is useful for communication and engagement with constituencies through websites, blogs and social media platforms. </a:t>
            </a:r>
          </a:p>
          <a:p>
            <a:pPr marL="274320" indent="-274320" eaLnBrk="1" fontAlgn="auto" hangingPunct="1">
              <a:spcAft>
                <a:spcPts val="0"/>
              </a:spcAft>
              <a:buFont typeface="Wingdings"/>
              <a:buChar char=""/>
              <a:defRPr/>
            </a:pPr>
            <a:r>
              <a:rPr lang="en-US" dirty="0"/>
              <a:t>At the oversight function level, databases and intranets, accessible to all members of the house and their assistants can be used for monitoring executive activities for oversight.  </a:t>
            </a:r>
          </a:p>
          <a:p>
            <a:pPr marL="274320" indent="-274320" eaLnBrk="1" fontAlgn="auto" hangingPunct="1">
              <a:spcAft>
                <a:spcPts val="0"/>
              </a:spcAft>
              <a:buFont typeface="Wingdings"/>
              <a:buChar char=""/>
              <a:defRPr/>
            </a:pPr>
            <a:r>
              <a:rPr lang="en-US" dirty="0"/>
              <a:t>At the intersection between oversight, representation and legislative functions, information systems could be created to track the movement of bills. </a:t>
            </a:r>
          </a:p>
          <a:p>
            <a:pPr marL="274320" indent="-274320" eaLnBrk="1" fontAlgn="auto" hangingPunct="1">
              <a:spcAft>
                <a:spcPts val="0"/>
              </a:spcAft>
              <a:buFont typeface="Wingdings"/>
              <a:buChar char=""/>
              <a:defRPr/>
            </a:pPr>
            <a:r>
              <a:rPr lang="en-US" dirty="0"/>
              <a:t>At the intersection between representation and oversight, ICT based networks could be created to link up committees with the executive agencies under their watch.</a:t>
            </a:r>
          </a:p>
          <a:p>
            <a:pPr marL="274320" indent="-274320" eaLnBrk="1" fontAlgn="auto" hangingPunct="1">
              <a:spcAft>
                <a:spcPts val="0"/>
              </a:spcAft>
              <a:buFont typeface="Wingdings"/>
              <a:buChar char=""/>
              <a:defRPr/>
            </a:pPr>
            <a:r>
              <a:rPr lang="en-US" dirty="0"/>
              <a:t>At the intersection between representation and legislative functions, committees could be provided with digital resources to assist them in their deliberations and also employ ICT for public information through social media and other web based platforms such as e-mail and websites. </a:t>
            </a:r>
          </a:p>
          <a:p>
            <a:pPr marL="274320" indent="-274320" eaLnBrk="1" fontAlgn="auto" hangingPunct="1">
              <a:spcAft>
                <a:spcPts val="0"/>
              </a:spcAft>
              <a:buFont typeface="Wingdings"/>
              <a:buChar char=""/>
              <a:defRPr/>
            </a:pPr>
            <a:endParaRPr lang="en-US"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70F9F7-25A7-4015-AB7F-045C8708821B}"/>
              </a:ext>
            </a:extLst>
          </p:cNvPr>
          <p:cNvSpPr>
            <a:spLocks noGrp="1"/>
          </p:cNvSpPr>
          <p:nvPr>
            <p:ph type="title"/>
          </p:nvPr>
        </p:nvSpPr>
        <p:spPr/>
        <p:txBody>
          <a:bodyPr/>
          <a:lstStyle/>
          <a:p>
            <a:pPr eaLnBrk="1" fontAlgn="auto" hangingPunct="1">
              <a:spcAft>
                <a:spcPts val="0"/>
              </a:spcAft>
              <a:defRPr/>
            </a:pPr>
            <a:r>
              <a:rPr lang="en-US" dirty="0"/>
              <a:t>Points to Note</a:t>
            </a:r>
          </a:p>
        </p:txBody>
      </p:sp>
      <p:sp>
        <p:nvSpPr>
          <p:cNvPr id="34819" name="Content Placeholder 2">
            <a:extLst>
              <a:ext uri="{FF2B5EF4-FFF2-40B4-BE49-F238E27FC236}">
                <a16:creationId xmlns:a16="http://schemas.microsoft.com/office/drawing/2014/main" id="{3C784F6A-CA15-4D47-B330-867E10FE2B87}"/>
              </a:ext>
            </a:extLst>
          </p:cNvPr>
          <p:cNvSpPr>
            <a:spLocks noGrp="1"/>
          </p:cNvSpPr>
          <p:nvPr>
            <p:ph sz="quarter" idx="1"/>
          </p:nvPr>
        </p:nvSpPr>
        <p:spPr>
          <a:xfrm>
            <a:off x="457200" y="1600200"/>
            <a:ext cx="7467600" cy="4873625"/>
          </a:xfrm>
        </p:spPr>
        <p:txBody>
          <a:bodyPr/>
          <a:lstStyle/>
          <a:p>
            <a:pPr eaLnBrk="1" hangingPunct="1"/>
            <a:r>
              <a:rPr lang="en-US" altLang="en-US"/>
              <a:t>It is clear that ICT can only ease the work of lawmaking to the extent of the infrastructure that is available. </a:t>
            </a:r>
          </a:p>
          <a:p>
            <a:pPr eaLnBrk="1" hangingPunct="1"/>
            <a:r>
              <a:rPr lang="en-US" altLang="en-US"/>
              <a:t>Therefore, we need to make good and maximum use of available </a:t>
            </a:r>
            <a:r>
              <a:rPr lang="en-US" altLang="en-US" b="1"/>
              <a:t>National Information and Communication Infrastructure (NICI), Sectoral Information and Communication Infrastructure (SICI) and Village Information and Communication Infrastructure (VICI) to engage constituents on the ICT platform that are available to us.</a:t>
            </a:r>
          </a:p>
          <a:p>
            <a:pPr eaLnBrk="1" hangingPunct="1"/>
            <a:endParaRPr lang="en-US" altLang="en-US"/>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F1AF5F-6A39-4F0B-81D8-47548C77AF84}"/>
              </a:ext>
            </a:extLst>
          </p:cNvPr>
          <p:cNvSpPr>
            <a:spLocks noGrp="1"/>
          </p:cNvSpPr>
          <p:nvPr>
            <p:ph type="title"/>
          </p:nvPr>
        </p:nvSpPr>
        <p:spPr/>
        <p:txBody>
          <a:bodyPr/>
          <a:lstStyle/>
          <a:p>
            <a:pPr eaLnBrk="1" fontAlgn="auto" hangingPunct="1">
              <a:spcAft>
                <a:spcPts val="0"/>
              </a:spcAft>
              <a:defRPr/>
            </a:pPr>
            <a:r>
              <a:rPr lang="en-US" b="1" dirty="0"/>
              <a:t>Recommendations:</a:t>
            </a:r>
            <a:br>
              <a:rPr lang="en-US" dirty="0"/>
            </a:br>
            <a:endParaRPr lang="en-US" dirty="0"/>
          </a:p>
        </p:txBody>
      </p:sp>
      <p:sp>
        <p:nvSpPr>
          <p:cNvPr id="35843" name="Content Placeholder 2">
            <a:extLst>
              <a:ext uri="{FF2B5EF4-FFF2-40B4-BE49-F238E27FC236}">
                <a16:creationId xmlns:a16="http://schemas.microsoft.com/office/drawing/2014/main" id="{10D168CE-EDAD-42DF-BAA2-C9D4707D7BFE}"/>
              </a:ext>
            </a:extLst>
          </p:cNvPr>
          <p:cNvSpPr>
            <a:spLocks noGrp="1"/>
          </p:cNvSpPr>
          <p:nvPr>
            <p:ph sz="quarter" idx="1"/>
          </p:nvPr>
        </p:nvSpPr>
        <p:spPr>
          <a:xfrm>
            <a:off x="457200" y="1600200"/>
            <a:ext cx="7467600" cy="4873625"/>
          </a:xfrm>
        </p:spPr>
        <p:txBody>
          <a:bodyPr/>
          <a:lstStyle/>
          <a:p>
            <a:pPr eaLnBrk="1" hangingPunct="1"/>
            <a:r>
              <a:rPr lang="en-US" altLang="en-US" b="1" i="1"/>
              <a:t>On the Managerial Level:</a:t>
            </a:r>
            <a:endParaRPr lang="en-US" altLang="en-US"/>
          </a:p>
          <a:p>
            <a:pPr eaLnBrk="1" hangingPunct="1"/>
            <a:r>
              <a:rPr lang="en-US" altLang="en-US"/>
              <a:t>Formulate an e-strategy</a:t>
            </a:r>
          </a:p>
          <a:p>
            <a:pPr eaLnBrk="1" hangingPunct="1"/>
            <a:r>
              <a:rPr lang="en-US" altLang="en-US"/>
              <a:t>Engage in information and knowledge development in areas relevant to constituents’ needs</a:t>
            </a:r>
          </a:p>
          <a:p>
            <a:pPr eaLnBrk="1" hangingPunct="1"/>
            <a:r>
              <a:rPr lang="en-US" altLang="en-US"/>
              <a:t>Engage in constant outreach and communication </a:t>
            </a:r>
          </a:p>
          <a:p>
            <a:pPr eaLnBrk="1" hangingPunct="1"/>
            <a:r>
              <a:rPr lang="en-US" altLang="en-US"/>
              <a:t>Engage in partnership and networking with relevant groups </a:t>
            </a:r>
          </a:p>
          <a:p>
            <a:pPr eaLnBrk="1" hangingPunct="1"/>
            <a:endParaRPr lang="en-US" altLang="en-US"/>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2703BF-92F1-48BD-BE1C-0863B311E3AC}"/>
              </a:ext>
            </a:extLst>
          </p:cNvPr>
          <p:cNvSpPr>
            <a:spLocks noGrp="1"/>
          </p:cNvSpPr>
          <p:nvPr>
            <p:ph type="title"/>
          </p:nvPr>
        </p:nvSpPr>
        <p:spPr>
          <a:xfrm>
            <a:off x="457200" y="228600"/>
            <a:ext cx="7467600" cy="762000"/>
          </a:xfrm>
        </p:spPr>
        <p:txBody>
          <a:bodyPr>
            <a:normAutofit fontScale="90000"/>
          </a:bodyPr>
          <a:lstStyle/>
          <a:p>
            <a:pPr eaLnBrk="1" fontAlgn="auto" hangingPunct="1">
              <a:spcAft>
                <a:spcPts val="0"/>
              </a:spcAft>
              <a:defRPr/>
            </a:pPr>
            <a:r>
              <a:rPr lang="en-US" dirty="0"/>
              <a:t>On the Technical Level (based largely on the 2008 e-parliament report)</a:t>
            </a:r>
          </a:p>
        </p:txBody>
      </p:sp>
      <p:sp>
        <p:nvSpPr>
          <p:cNvPr id="3" name="Content Placeholder 2">
            <a:extLst>
              <a:ext uri="{FF2B5EF4-FFF2-40B4-BE49-F238E27FC236}">
                <a16:creationId xmlns:a16="http://schemas.microsoft.com/office/drawing/2014/main" id="{4D87B8AF-159B-43DE-B836-58C93A89D896}"/>
              </a:ext>
            </a:extLst>
          </p:cNvPr>
          <p:cNvSpPr>
            <a:spLocks noGrp="1"/>
          </p:cNvSpPr>
          <p:nvPr>
            <p:ph sz="quarter" idx="1"/>
          </p:nvPr>
        </p:nvSpPr>
        <p:spPr>
          <a:xfrm>
            <a:off x="304800" y="990600"/>
            <a:ext cx="8153400" cy="5559425"/>
          </a:xfrm>
        </p:spPr>
        <p:txBody>
          <a:bodyPr>
            <a:normAutofit fontScale="55000" lnSpcReduction="20000"/>
          </a:bodyPr>
          <a:lstStyle/>
          <a:p>
            <a:pPr marL="274320" indent="-274320" eaLnBrk="1" fontAlgn="auto" hangingPunct="1">
              <a:spcAft>
                <a:spcPts val="0"/>
              </a:spcAft>
              <a:buFont typeface="Wingdings"/>
              <a:buChar char=""/>
              <a:defRPr/>
            </a:pPr>
            <a:r>
              <a:rPr lang="en-US" sz="2900" dirty="0"/>
              <a:t>Implement a parliamentary e-information system (if there is none yet) to cover all bills, amendments, plenary debates, votes, committee documents and actions, etc.</a:t>
            </a:r>
          </a:p>
          <a:p>
            <a:pPr marL="274320" indent="-274320" eaLnBrk="1" fontAlgn="auto" hangingPunct="1">
              <a:spcAft>
                <a:spcPts val="0"/>
              </a:spcAft>
              <a:buFont typeface="Wingdings"/>
              <a:buChar char=""/>
              <a:defRPr/>
            </a:pPr>
            <a:r>
              <a:rPr lang="en-US" sz="2900" dirty="0"/>
              <a:t>Set up and operate an effective, engaging, authoritative, accessible and up-to-date </a:t>
            </a:r>
            <a:r>
              <a:rPr lang="en-US" sz="2900" b="1" dirty="0"/>
              <a:t>website </a:t>
            </a:r>
            <a:r>
              <a:rPr lang="en-US" sz="2900" dirty="0"/>
              <a:t>that provides a complete and understandable view of parliamentary activities and documents and offers multiple formats and channels of access.</a:t>
            </a:r>
          </a:p>
          <a:p>
            <a:pPr marL="274320" indent="-274320" eaLnBrk="1" fontAlgn="auto" hangingPunct="1">
              <a:spcAft>
                <a:spcPts val="0"/>
              </a:spcAft>
              <a:buFont typeface="Wingdings"/>
              <a:buChar char=""/>
              <a:defRPr/>
            </a:pPr>
            <a:r>
              <a:rPr lang="en-US" sz="2900" dirty="0"/>
              <a:t>Adopt </a:t>
            </a:r>
            <a:r>
              <a:rPr lang="en-US" sz="2900" b="1" dirty="0"/>
              <a:t>open standards</a:t>
            </a:r>
            <a:r>
              <a:rPr lang="en-US" sz="2900" dirty="0"/>
              <a:t> (XML) for all legislative documents to facilitate wider citizens’ access and the creation of a comprehensive legislative information resource that can be shared and integrated with other materials both internally and externally.</a:t>
            </a:r>
          </a:p>
          <a:p>
            <a:pPr marL="274320" indent="-274320" eaLnBrk="1" fontAlgn="auto" hangingPunct="1">
              <a:spcAft>
                <a:spcPts val="0"/>
              </a:spcAft>
              <a:buFont typeface="Wingdings"/>
              <a:buChar char=""/>
              <a:defRPr/>
            </a:pPr>
            <a:r>
              <a:rPr lang="en-US" sz="2900" dirty="0"/>
              <a:t>Build a coherent </a:t>
            </a:r>
            <a:r>
              <a:rPr lang="en-US" sz="2900" b="1" dirty="0"/>
              <a:t>knowledge base/database</a:t>
            </a:r>
            <a:r>
              <a:rPr lang="en-US" sz="2900" dirty="0"/>
              <a:t> for parliament to link all relevant internal and external information resources into an organized system that facilitates search and retrieval of needed information for members, staff, and the public.</a:t>
            </a:r>
          </a:p>
          <a:p>
            <a:pPr marL="274320" indent="-274320" eaLnBrk="1" fontAlgn="auto" hangingPunct="1">
              <a:spcAft>
                <a:spcPts val="0"/>
              </a:spcAft>
              <a:buFont typeface="Wingdings"/>
              <a:buChar char=""/>
              <a:defRPr/>
            </a:pPr>
            <a:r>
              <a:rPr lang="en-US" sz="2900" dirty="0"/>
              <a:t>Continue to explore ICT tools to engage </a:t>
            </a:r>
            <a:r>
              <a:rPr lang="en-US" sz="2900" b="1" dirty="0"/>
              <a:t>citizens</a:t>
            </a:r>
            <a:r>
              <a:rPr lang="en-US" sz="2900" dirty="0"/>
              <a:t> and </a:t>
            </a:r>
            <a:r>
              <a:rPr lang="en-US" sz="2900" b="1" dirty="0"/>
              <a:t>civil society</a:t>
            </a:r>
            <a:r>
              <a:rPr lang="en-US" sz="2900" dirty="0"/>
              <a:t>, perform assessments of their utility, and adopt those that support fruitful </a:t>
            </a:r>
            <a:r>
              <a:rPr lang="en-US" sz="2900" b="1" dirty="0"/>
              <a:t>interaction</a:t>
            </a:r>
            <a:r>
              <a:rPr lang="en-US" sz="2900" dirty="0"/>
              <a:t> between parliament and the public.</a:t>
            </a:r>
          </a:p>
          <a:p>
            <a:pPr marL="274320" indent="-274320" eaLnBrk="1" fontAlgn="auto" hangingPunct="1">
              <a:spcAft>
                <a:spcPts val="0"/>
              </a:spcAft>
              <a:buFont typeface="Wingdings"/>
              <a:buChar char=""/>
              <a:defRPr/>
            </a:pPr>
            <a:r>
              <a:rPr lang="en-US" sz="2900" dirty="0"/>
              <a:t>Develop common guidelines for parliament, committee and member websites.</a:t>
            </a:r>
          </a:p>
          <a:p>
            <a:pPr marL="274320" indent="-274320" eaLnBrk="1" fontAlgn="auto" hangingPunct="1">
              <a:spcAft>
                <a:spcPts val="0"/>
              </a:spcAft>
              <a:buFont typeface="Wingdings"/>
              <a:buChar char=""/>
              <a:defRPr/>
            </a:pPr>
            <a:r>
              <a:rPr lang="en-US" sz="2900" dirty="0"/>
              <a:t>Establish a common interactive capability for communicating with citizens through training of legislators and legislative staff.   </a:t>
            </a:r>
          </a:p>
          <a:p>
            <a:pPr marL="274320" indent="-274320" eaLnBrk="1" fontAlgn="auto" hangingPunct="1">
              <a:spcAft>
                <a:spcPts val="0"/>
              </a:spcAft>
              <a:buFont typeface="Wingdings"/>
              <a:buChar char=""/>
              <a:defRPr/>
            </a:pPr>
            <a:r>
              <a:rPr lang="en-US" sz="2900" dirty="0"/>
              <a:t>Learn from parliaments with developed ICT systems</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C2EA37-3BA1-4FCE-8007-2DF499EEB02C}"/>
              </a:ext>
            </a:extLst>
          </p:cNvPr>
          <p:cNvSpPr>
            <a:spLocks noGrp="1"/>
          </p:cNvSpPr>
          <p:nvPr>
            <p:ph type="title"/>
          </p:nvPr>
        </p:nvSpPr>
        <p:spPr/>
        <p:txBody>
          <a:bodyPr/>
          <a:lstStyle/>
          <a:p>
            <a:pPr eaLnBrk="1" fontAlgn="auto" hangingPunct="1">
              <a:spcAft>
                <a:spcPts val="0"/>
              </a:spcAft>
              <a:defRPr/>
            </a:pPr>
            <a:r>
              <a:rPr lang="en-US" dirty="0"/>
              <a:t>Why the “C” in ICT?</a:t>
            </a:r>
          </a:p>
        </p:txBody>
      </p:sp>
      <p:sp>
        <p:nvSpPr>
          <p:cNvPr id="10243" name="Content Placeholder 2">
            <a:extLst>
              <a:ext uri="{FF2B5EF4-FFF2-40B4-BE49-F238E27FC236}">
                <a16:creationId xmlns:a16="http://schemas.microsoft.com/office/drawing/2014/main" id="{CB9121E8-6FE1-44FE-BB98-381E06B25D68}"/>
              </a:ext>
            </a:extLst>
          </p:cNvPr>
          <p:cNvSpPr>
            <a:spLocks noGrp="1"/>
          </p:cNvSpPr>
          <p:nvPr>
            <p:ph sz="quarter" idx="1"/>
          </p:nvPr>
        </p:nvSpPr>
        <p:spPr>
          <a:xfrm>
            <a:off x="457200" y="1600200"/>
            <a:ext cx="7467600" cy="4873625"/>
          </a:xfrm>
        </p:spPr>
        <p:txBody>
          <a:bodyPr/>
          <a:lstStyle/>
          <a:p>
            <a:pPr eaLnBrk="1" hangingPunct="1"/>
            <a:r>
              <a:rPr lang="en-US" altLang="en-US"/>
              <a:t>Information and Communication Technologies (ICT) as a term is preferred to Information Technology (IT) because of the “communication” component of the latter.</a:t>
            </a:r>
          </a:p>
          <a:p>
            <a:pPr eaLnBrk="1" hangingPunct="1"/>
            <a:r>
              <a:rPr lang="en-US" altLang="en-US"/>
              <a:t>Communication, i.e. exchange or transfer of information, is a vital aspect of the information management process and therefore, the process cannot be complete without communication, hence the ‘C’ in the ICT. </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29663D-2AEE-42D3-9471-84186595BF61}"/>
              </a:ext>
            </a:extLst>
          </p:cNvPr>
          <p:cNvSpPr>
            <a:spLocks noGrp="1"/>
          </p:cNvSpPr>
          <p:nvPr>
            <p:ph type="title"/>
          </p:nvPr>
        </p:nvSpPr>
        <p:spPr/>
        <p:txBody>
          <a:bodyPr/>
          <a:lstStyle/>
          <a:p>
            <a:pPr eaLnBrk="1" fontAlgn="auto" hangingPunct="1">
              <a:spcAft>
                <a:spcPts val="0"/>
              </a:spcAft>
              <a:defRPr/>
            </a:pPr>
            <a:r>
              <a:rPr lang="en-US" dirty="0"/>
              <a:t>Finally …</a:t>
            </a:r>
          </a:p>
        </p:txBody>
      </p:sp>
      <p:sp>
        <p:nvSpPr>
          <p:cNvPr id="3" name="Content Placeholder 2">
            <a:extLst>
              <a:ext uri="{FF2B5EF4-FFF2-40B4-BE49-F238E27FC236}">
                <a16:creationId xmlns:a16="http://schemas.microsoft.com/office/drawing/2014/main" id="{4A3AC6EE-518F-40FC-87B5-118D7A3C3F2A}"/>
              </a:ext>
            </a:extLst>
          </p:cNvPr>
          <p:cNvSpPr>
            <a:spLocks noGrp="1"/>
          </p:cNvSpPr>
          <p:nvPr>
            <p:ph sz="quarter" idx="1"/>
          </p:nvPr>
        </p:nvSpPr>
        <p:spPr>
          <a:xfrm>
            <a:off x="457200" y="1600200"/>
            <a:ext cx="7467600" cy="4873625"/>
          </a:xfrm>
        </p:spPr>
        <p:txBody>
          <a:bodyPr>
            <a:normAutofit fontScale="92500" lnSpcReduction="20000"/>
          </a:bodyPr>
          <a:lstStyle/>
          <a:p>
            <a:pPr marL="274320" indent="-274320" eaLnBrk="1" fontAlgn="auto" hangingPunct="1">
              <a:spcAft>
                <a:spcPts val="0"/>
              </a:spcAft>
              <a:buFont typeface="Wingdings"/>
              <a:buNone/>
              <a:defRPr/>
            </a:pPr>
            <a:r>
              <a:rPr lang="en-US" dirty="0"/>
              <a:t>Five key institutional areas are strategic to the smooth running of any parliament. These are: </a:t>
            </a:r>
          </a:p>
          <a:p>
            <a:pPr marL="274320" indent="-274320" eaLnBrk="1" fontAlgn="auto" hangingPunct="1">
              <a:spcAft>
                <a:spcPts val="0"/>
              </a:spcAft>
              <a:buFont typeface="Wingdings"/>
              <a:buChar char=""/>
              <a:defRPr/>
            </a:pPr>
            <a:r>
              <a:rPr lang="en-US" dirty="0"/>
              <a:t>Its Constitutional functions: – Legislative, representative and oversight functions  </a:t>
            </a:r>
          </a:p>
          <a:p>
            <a:pPr marL="274320" indent="-274320" eaLnBrk="1" fontAlgn="auto" hangingPunct="1">
              <a:spcAft>
                <a:spcPts val="0"/>
              </a:spcAft>
              <a:buFont typeface="Wingdings"/>
              <a:buChar char=""/>
              <a:defRPr/>
            </a:pPr>
            <a:r>
              <a:rPr lang="en-US" dirty="0"/>
              <a:t>Communication and information dissemination: – Free flow of information between parliament and citizens</a:t>
            </a:r>
          </a:p>
          <a:p>
            <a:pPr marL="274320" indent="-274320" eaLnBrk="1" fontAlgn="auto" hangingPunct="1">
              <a:spcAft>
                <a:spcPts val="0"/>
              </a:spcAft>
              <a:buFont typeface="Wingdings"/>
              <a:buChar char=""/>
              <a:defRPr/>
            </a:pPr>
            <a:r>
              <a:rPr lang="en-US" dirty="0"/>
              <a:t>Parliamentary operations: – Predictable and orderly performance of daily operations within calendar and schedule     </a:t>
            </a:r>
          </a:p>
          <a:p>
            <a:pPr marL="274320" indent="-274320" eaLnBrk="1" fontAlgn="auto" hangingPunct="1">
              <a:spcAft>
                <a:spcPts val="0"/>
              </a:spcAft>
              <a:buFont typeface="Wingdings"/>
              <a:buChar char=""/>
              <a:defRPr/>
            </a:pPr>
            <a:r>
              <a:rPr lang="en-US" dirty="0"/>
              <a:t>Human resources: - Well recruited, highly trained, professional and motivated staff</a:t>
            </a:r>
          </a:p>
          <a:p>
            <a:pPr marL="274320" indent="-274320" eaLnBrk="1" fontAlgn="auto" hangingPunct="1">
              <a:spcAft>
                <a:spcPts val="0"/>
              </a:spcAft>
              <a:buFont typeface="Wingdings"/>
              <a:buChar char=""/>
              <a:defRPr/>
            </a:pPr>
            <a:r>
              <a:rPr lang="en-US" dirty="0"/>
              <a:t>Information technology management:- Availability and accessibility to high quality information and accessibility to parliamentary documents.</a:t>
            </a:r>
          </a:p>
          <a:p>
            <a:pPr marL="274320" indent="-274320" eaLnBrk="1" fontAlgn="auto" hangingPunct="1">
              <a:spcAft>
                <a:spcPts val="0"/>
              </a:spcAft>
              <a:buFont typeface="Wingdings"/>
              <a:buChar char=""/>
              <a:defRPr/>
            </a:pPr>
            <a:endParaRPr lang="en-US"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Content Placeholder 2">
            <a:extLst>
              <a:ext uri="{FF2B5EF4-FFF2-40B4-BE49-F238E27FC236}">
                <a16:creationId xmlns:a16="http://schemas.microsoft.com/office/drawing/2014/main" id="{A69DAE5D-CE0C-4DD4-9A85-E2CFEE3DC704}"/>
              </a:ext>
            </a:extLst>
          </p:cNvPr>
          <p:cNvSpPr>
            <a:spLocks noGrp="1"/>
          </p:cNvSpPr>
          <p:nvPr>
            <p:ph sz="quarter" idx="1"/>
          </p:nvPr>
        </p:nvSpPr>
        <p:spPr>
          <a:xfrm>
            <a:off x="685800" y="1143000"/>
            <a:ext cx="7467600" cy="4873625"/>
          </a:xfrm>
        </p:spPr>
        <p:txBody>
          <a:bodyPr/>
          <a:lstStyle/>
          <a:p>
            <a:pPr eaLnBrk="1" hangingPunct="1"/>
            <a:r>
              <a:rPr lang="en-US" altLang="en-US" b="1"/>
              <a:t>The last of the institutional areas has proven to be the driver of all the other areas. </a:t>
            </a:r>
          </a:p>
          <a:p>
            <a:pPr eaLnBrk="1" hangingPunct="1"/>
            <a:r>
              <a:rPr lang="en-US" altLang="en-US" b="1"/>
              <a:t>It assists in the performance of the legislature’s constitutional duties; </a:t>
            </a:r>
          </a:p>
          <a:p>
            <a:pPr eaLnBrk="1" hangingPunct="1"/>
            <a:r>
              <a:rPr lang="en-US" altLang="en-US" b="1"/>
              <a:t>It facilitates the process of communication and information dissemination; </a:t>
            </a:r>
          </a:p>
          <a:p>
            <a:pPr eaLnBrk="1" hangingPunct="1"/>
            <a:r>
              <a:rPr lang="en-US" altLang="en-US" b="1"/>
              <a:t>It facilitates predictable and orderly operation of parliament; and enhances effective use of human resources.</a:t>
            </a:r>
            <a:endParaRPr lang="en-US" altLang="en-US"/>
          </a:p>
          <a:p>
            <a:pPr eaLnBrk="1" hangingPunct="1"/>
            <a:endParaRPr lang="en-US" altLang="en-US"/>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0D0117-B686-4C28-89CD-342A9AE8039F}"/>
              </a:ext>
            </a:extLst>
          </p:cNvPr>
          <p:cNvSpPr>
            <a:spLocks noGrp="1"/>
          </p:cNvSpPr>
          <p:nvPr>
            <p:ph type="title"/>
          </p:nvPr>
        </p:nvSpPr>
        <p:spPr/>
        <p:txBody>
          <a:bodyPr/>
          <a:lstStyle/>
          <a:p>
            <a:pPr eaLnBrk="1" fontAlgn="auto" hangingPunct="1">
              <a:spcAft>
                <a:spcPts val="0"/>
              </a:spcAft>
              <a:defRPr/>
            </a:pPr>
            <a:r>
              <a:rPr lang="en-US" dirty="0"/>
              <a:t>Log Out</a:t>
            </a:r>
          </a:p>
        </p:txBody>
      </p:sp>
      <p:sp>
        <p:nvSpPr>
          <p:cNvPr id="39939" name="Content Placeholder 2">
            <a:extLst>
              <a:ext uri="{FF2B5EF4-FFF2-40B4-BE49-F238E27FC236}">
                <a16:creationId xmlns:a16="http://schemas.microsoft.com/office/drawing/2014/main" id="{C3C36B6C-5C0B-4C89-B4EB-0BFE517321B3}"/>
              </a:ext>
            </a:extLst>
          </p:cNvPr>
          <p:cNvSpPr>
            <a:spLocks noGrp="1"/>
          </p:cNvSpPr>
          <p:nvPr>
            <p:ph sz="quarter" idx="1"/>
          </p:nvPr>
        </p:nvSpPr>
        <p:spPr>
          <a:xfrm>
            <a:off x="457200" y="1600200"/>
            <a:ext cx="7467600" cy="2438400"/>
          </a:xfrm>
        </p:spPr>
        <p:txBody>
          <a:bodyPr/>
          <a:lstStyle/>
          <a:p>
            <a:pPr algn="ctr" eaLnBrk="1" hangingPunct="1">
              <a:buFont typeface="Wingdings" panose="05000000000000000000" pitchFamily="2" charset="2"/>
              <a:buNone/>
            </a:pPr>
            <a:r>
              <a:rPr lang="en-US" altLang="en-US" b="1"/>
              <a:t>Thank you for your attention.       </a:t>
            </a:r>
          </a:p>
          <a:p>
            <a:pPr eaLnBrk="1" hangingPunct="1"/>
            <a:endParaRPr lang="en-US" altLang="en-US"/>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32281F-3F7A-4C35-8C2C-A8CBDC9394FA}"/>
              </a:ext>
            </a:extLst>
          </p:cNvPr>
          <p:cNvSpPr>
            <a:spLocks noGrp="1"/>
          </p:cNvSpPr>
          <p:nvPr>
            <p:ph type="title"/>
          </p:nvPr>
        </p:nvSpPr>
        <p:spPr/>
        <p:txBody>
          <a:bodyPr>
            <a:normAutofit fontScale="90000"/>
          </a:bodyPr>
          <a:lstStyle/>
          <a:p>
            <a:pPr eaLnBrk="1" fontAlgn="auto" hangingPunct="1">
              <a:spcAft>
                <a:spcPts val="0"/>
              </a:spcAft>
              <a:defRPr/>
            </a:pPr>
            <a:br>
              <a:rPr lang="en-US" b="1" dirty="0"/>
            </a:br>
            <a:r>
              <a:rPr lang="en-US" b="1" dirty="0"/>
              <a:t>Computer Based Information Systems (CBIS)</a:t>
            </a:r>
            <a:br>
              <a:rPr lang="en-US" dirty="0"/>
            </a:br>
            <a:endParaRPr lang="en-US" dirty="0"/>
          </a:p>
        </p:txBody>
      </p:sp>
      <p:sp>
        <p:nvSpPr>
          <p:cNvPr id="11267" name="Content Placeholder 2">
            <a:extLst>
              <a:ext uri="{FF2B5EF4-FFF2-40B4-BE49-F238E27FC236}">
                <a16:creationId xmlns:a16="http://schemas.microsoft.com/office/drawing/2014/main" id="{841C4773-A225-4EE6-B669-50DE26271E2F}"/>
              </a:ext>
            </a:extLst>
          </p:cNvPr>
          <p:cNvSpPr>
            <a:spLocks noGrp="1"/>
          </p:cNvSpPr>
          <p:nvPr>
            <p:ph sz="quarter" idx="1"/>
          </p:nvPr>
        </p:nvSpPr>
        <p:spPr>
          <a:xfrm>
            <a:off x="457200" y="1600200"/>
            <a:ext cx="7467600" cy="4873625"/>
          </a:xfrm>
        </p:spPr>
        <p:txBody>
          <a:bodyPr/>
          <a:lstStyle/>
          <a:p>
            <a:pPr eaLnBrk="1" hangingPunct="1"/>
            <a:r>
              <a:rPr lang="en-US" altLang="en-US"/>
              <a:t>(CBIS) is a framework for understanding the elements involved in the operation of the computer as the driver of data processing and how these elements interact to produce information. CBIS is an information system that exists on the platform of a computer. </a:t>
            </a:r>
          </a:p>
          <a:p>
            <a:pPr eaLnBrk="1" hangingPunct="1"/>
            <a:endParaRPr lang="en-US" altLang="en-US"/>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418085-8097-4273-A78F-ED5E78AF1685}"/>
              </a:ext>
            </a:extLst>
          </p:cNvPr>
          <p:cNvSpPr>
            <a:spLocks noGrp="1"/>
          </p:cNvSpPr>
          <p:nvPr>
            <p:ph type="title"/>
          </p:nvPr>
        </p:nvSpPr>
        <p:spPr>
          <a:xfrm>
            <a:off x="457200" y="274638"/>
            <a:ext cx="7467600" cy="563562"/>
          </a:xfrm>
        </p:spPr>
        <p:txBody>
          <a:bodyPr/>
          <a:lstStyle/>
          <a:p>
            <a:pPr eaLnBrk="1" fontAlgn="auto" hangingPunct="1">
              <a:spcAft>
                <a:spcPts val="0"/>
              </a:spcAft>
              <a:defRPr/>
            </a:pPr>
            <a:r>
              <a:rPr lang="en-US" dirty="0"/>
              <a:t>ELEMENTS OF CBIS</a:t>
            </a:r>
          </a:p>
        </p:txBody>
      </p:sp>
      <p:sp>
        <p:nvSpPr>
          <p:cNvPr id="3" name="Content Placeholder 2">
            <a:extLst>
              <a:ext uri="{FF2B5EF4-FFF2-40B4-BE49-F238E27FC236}">
                <a16:creationId xmlns:a16="http://schemas.microsoft.com/office/drawing/2014/main" id="{3166BDA5-1C02-4046-9FD7-35D0CA05624E}"/>
              </a:ext>
            </a:extLst>
          </p:cNvPr>
          <p:cNvSpPr>
            <a:spLocks noGrp="1"/>
          </p:cNvSpPr>
          <p:nvPr>
            <p:ph sz="quarter" idx="1"/>
          </p:nvPr>
        </p:nvSpPr>
        <p:spPr>
          <a:xfrm>
            <a:off x="457200" y="990600"/>
            <a:ext cx="8229600" cy="5410200"/>
          </a:xfrm>
        </p:spPr>
        <p:txBody>
          <a:bodyPr>
            <a:normAutofit fontScale="77500" lnSpcReduction="20000"/>
          </a:bodyPr>
          <a:lstStyle/>
          <a:p>
            <a:pPr marL="274320" indent="-274320" eaLnBrk="1" fontAlgn="auto" hangingPunct="1">
              <a:spcAft>
                <a:spcPts val="0"/>
              </a:spcAft>
              <a:buFont typeface="Wingdings"/>
              <a:buChar char=""/>
              <a:defRPr/>
            </a:pPr>
            <a:r>
              <a:rPr lang="en-US" dirty="0"/>
              <a:t>CBIS is composed of six elements which combine to make the </a:t>
            </a:r>
            <a:r>
              <a:rPr lang="en-US" i="1" dirty="0"/>
              <a:t>computer world</a:t>
            </a:r>
            <a:r>
              <a:rPr lang="en-US" dirty="0"/>
              <a:t> possible. These are:</a:t>
            </a:r>
          </a:p>
          <a:p>
            <a:pPr marL="274320" indent="-274320" eaLnBrk="1" fontAlgn="auto" hangingPunct="1">
              <a:spcAft>
                <a:spcPts val="0"/>
              </a:spcAft>
              <a:buFont typeface="Wingdings"/>
              <a:buChar char=""/>
              <a:defRPr/>
            </a:pPr>
            <a:r>
              <a:rPr lang="en-US" b="1" dirty="0"/>
              <a:t>Hardware </a:t>
            </a:r>
            <a:r>
              <a:rPr lang="en-US" dirty="0"/>
              <a:t>– the physical components of the system (the main system and accompanying peripheral  devices)</a:t>
            </a:r>
          </a:p>
          <a:p>
            <a:pPr marL="274320" indent="-274320" eaLnBrk="1" fontAlgn="auto" hangingPunct="1">
              <a:spcAft>
                <a:spcPts val="0"/>
              </a:spcAft>
              <a:buFont typeface="Wingdings"/>
              <a:buChar char=""/>
              <a:defRPr/>
            </a:pPr>
            <a:r>
              <a:rPr lang="en-US" b="1" dirty="0"/>
              <a:t>Software </a:t>
            </a:r>
            <a:r>
              <a:rPr lang="en-US" dirty="0"/>
              <a:t>– the instructions that drive or control the hardware (often called programmes or apps)</a:t>
            </a:r>
          </a:p>
          <a:p>
            <a:pPr marL="274320" indent="-274320" eaLnBrk="1" fontAlgn="auto" hangingPunct="1">
              <a:spcAft>
                <a:spcPts val="0"/>
              </a:spcAft>
              <a:buFont typeface="Wingdings"/>
              <a:buChar char=""/>
              <a:defRPr/>
            </a:pPr>
            <a:r>
              <a:rPr lang="en-US" b="1" dirty="0"/>
              <a:t>Data/Information</a:t>
            </a:r>
            <a:r>
              <a:rPr lang="en-US" dirty="0"/>
              <a:t> – number, text, images, sound etc. that are fed into the computer in forms that it can  process or store for future use</a:t>
            </a:r>
          </a:p>
          <a:p>
            <a:pPr marL="274320" indent="-274320" eaLnBrk="1" fontAlgn="auto" hangingPunct="1">
              <a:spcAft>
                <a:spcPts val="0"/>
              </a:spcAft>
              <a:buFont typeface="Wingdings"/>
              <a:buChar char=""/>
              <a:defRPr/>
            </a:pPr>
            <a:r>
              <a:rPr lang="en-US" b="1" dirty="0"/>
              <a:t>People </a:t>
            </a:r>
            <a:r>
              <a:rPr lang="en-US" dirty="0"/>
              <a:t>– individuals or group of individuals who create and use hardware and software, feed data into the computer and take decisions about when, where and how to use the information and how.     </a:t>
            </a:r>
          </a:p>
          <a:p>
            <a:pPr marL="274320" indent="-274320" eaLnBrk="1" fontAlgn="auto" hangingPunct="1">
              <a:spcAft>
                <a:spcPts val="0"/>
              </a:spcAft>
              <a:buFont typeface="Wingdings"/>
              <a:buChar char=""/>
              <a:defRPr/>
            </a:pPr>
            <a:r>
              <a:rPr lang="en-US" b="1" dirty="0"/>
              <a:t>Procedure</a:t>
            </a:r>
            <a:r>
              <a:rPr lang="en-US" dirty="0"/>
              <a:t> – the set guidelines and rules that people (users) must follow to achieve desired results using the computer. Procedures come in user manuals, documentations, tutorials, etc.    </a:t>
            </a:r>
          </a:p>
          <a:p>
            <a:pPr marL="274320" indent="-274320" eaLnBrk="1" fontAlgn="auto" hangingPunct="1">
              <a:spcAft>
                <a:spcPts val="0"/>
              </a:spcAft>
              <a:buFont typeface="Wingdings"/>
              <a:buChar char=""/>
              <a:defRPr/>
            </a:pPr>
            <a:r>
              <a:rPr lang="en-US" b="1" dirty="0"/>
              <a:t>Communication </a:t>
            </a:r>
            <a:r>
              <a:rPr lang="en-US" dirty="0"/>
              <a:t>– sharing of information with other users as either sender or recipient.</a:t>
            </a:r>
          </a:p>
          <a:p>
            <a:pPr marL="274320" indent="-274320" eaLnBrk="1" fontAlgn="auto" hangingPunct="1">
              <a:spcAft>
                <a:spcPts val="0"/>
              </a:spcAft>
              <a:buFont typeface="Wingdings"/>
              <a:buNone/>
              <a:defRPr/>
            </a:pPr>
            <a:r>
              <a:rPr lang="en-US" dirty="0"/>
              <a:t>When Combined they make it possible to use computers to process data and transform data into information for decision making. </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A0C44D-23FD-4D8E-B461-1A5D83C56C24}"/>
              </a:ext>
            </a:extLst>
          </p:cNvPr>
          <p:cNvSpPr>
            <a:spLocks noGrp="1"/>
          </p:cNvSpPr>
          <p:nvPr>
            <p:ph type="title"/>
          </p:nvPr>
        </p:nvSpPr>
        <p:spPr>
          <a:xfrm>
            <a:off x="457200" y="304800"/>
            <a:ext cx="7467600" cy="1112838"/>
          </a:xfrm>
        </p:spPr>
        <p:txBody>
          <a:bodyPr>
            <a:normAutofit fontScale="90000"/>
          </a:bodyPr>
          <a:lstStyle/>
          <a:p>
            <a:pPr eaLnBrk="1" fontAlgn="auto" hangingPunct="1">
              <a:spcAft>
                <a:spcPts val="0"/>
              </a:spcAft>
              <a:defRPr/>
            </a:pPr>
            <a:br>
              <a:rPr lang="en-US" b="1" dirty="0"/>
            </a:br>
            <a:br>
              <a:rPr lang="en-US" b="1" dirty="0"/>
            </a:br>
            <a:br>
              <a:rPr lang="en-US" b="1" dirty="0"/>
            </a:br>
            <a:br>
              <a:rPr lang="en-US" b="1" dirty="0"/>
            </a:br>
            <a:br>
              <a:rPr lang="en-US" b="1" dirty="0"/>
            </a:br>
            <a:br>
              <a:rPr lang="en-US" b="1" dirty="0"/>
            </a:br>
            <a:br>
              <a:rPr lang="en-US" b="1" dirty="0"/>
            </a:br>
            <a:br>
              <a:rPr lang="en-US" b="1" dirty="0"/>
            </a:br>
            <a:br>
              <a:rPr lang="en-US" b="1" dirty="0"/>
            </a:br>
            <a:br>
              <a:rPr lang="en-US" b="1" dirty="0"/>
            </a:br>
            <a:br>
              <a:rPr lang="en-US" b="1" dirty="0"/>
            </a:br>
            <a:br>
              <a:rPr lang="en-US" b="1" dirty="0"/>
            </a:br>
            <a:br>
              <a:rPr lang="en-US" b="1" dirty="0"/>
            </a:br>
            <a:br>
              <a:rPr lang="en-US" b="1" dirty="0"/>
            </a:br>
            <a:br>
              <a:rPr lang="en-US" b="1" dirty="0"/>
            </a:br>
            <a:br>
              <a:rPr lang="en-US" b="1" dirty="0"/>
            </a:br>
            <a:br>
              <a:rPr lang="en-US" b="1" dirty="0"/>
            </a:br>
            <a:br>
              <a:rPr lang="en-US" b="1" dirty="0"/>
            </a:br>
            <a:br>
              <a:rPr lang="en-US" b="1" dirty="0"/>
            </a:br>
            <a:br>
              <a:rPr lang="en-US" b="1" dirty="0"/>
            </a:br>
            <a:r>
              <a:rPr lang="en-US" sz="3100" b="1" dirty="0"/>
              <a:t>Parliaments and Legislation (Lawmaking) </a:t>
            </a:r>
            <a:br>
              <a:rPr lang="en-US" sz="3100" b="1" dirty="0"/>
            </a:br>
            <a:endParaRPr lang="en-US" sz="3100" dirty="0"/>
          </a:p>
        </p:txBody>
      </p:sp>
      <p:sp>
        <p:nvSpPr>
          <p:cNvPr id="3" name="Content Placeholder 2">
            <a:extLst>
              <a:ext uri="{FF2B5EF4-FFF2-40B4-BE49-F238E27FC236}">
                <a16:creationId xmlns:a16="http://schemas.microsoft.com/office/drawing/2014/main" id="{D55DC7E5-AD71-4F5E-8926-D76E88E9D79A}"/>
              </a:ext>
            </a:extLst>
          </p:cNvPr>
          <p:cNvSpPr>
            <a:spLocks noGrp="1"/>
          </p:cNvSpPr>
          <p:nvPr>
            <p:ph sz="quarter" idx="1"/>
          </p:nvPr>
        </p:nvSpPr>
        <p:spPr>
          <a:xfrm>
            <a:off x="381000" y="1295400"/>
            <a:ext cx="8305800" cy="5105400"/>
          </a:xfrm>
        </p:spPr>
        <p:txBody>
          <a:bodyPr>
            <a:normAutofit fontScale="92500" lnSpcReduction="20000"/>
          </a:bodyPr>
          <a:lstStyle/>
          <a:p>
            <a:pPr marL="274320" indent="-274320" eaLnBrk="1" fontAlgn="auto" hangingPunct="1">
              <a:spcAft>
                <a:spcPts val="0"/>
              </a:spcAft>
              <a:buFont typeface="Wingdings"/>
              <a:buChar char=""/>
              <a:defRPr/>
            </a:pPr>
            <a:r>
              <a:rPr lang="en-US" dirty="0"/>
              <a:t>Legislators are elected representatives of the people whose  functions are: </a:t>
            </a:r>
          </a:p>
          <a:p>
            <a:pPr marL="274320" indent="-274320" eaLnBrk="1" fontAlgn="auto" hangingPunct="1">
              <a:spcAft>
                <a:spcPts val="0"/>
              </a:spcAft>
              <a:buFont typeface="Wingdings"/>
              <a:buChar char=""/>
              <a:defRPr/>
            </a:pPr>
            <a:endParaRPr lang="en-US" dirty="0"/>
          </a:p>
          <a:p>
            <a:pPr marL="274320" indent="-274320" eaLnBrk="1" fontAlgn="auto" hangingPunct="1">
              <a:spcAft>
                <a:spcPts val="0"/>
              </a:spcAft>
              <a:buFont typeface="Wingdings"/>
              <a:buChar char=""/>
              <a:defRPr/>
            </a:pPr>
            <a:r>
              <a:rPr lang="en-US" dirty="0"/>
              <a:t>Representing different segments of society, </a:t>
            </a:r>
            <a:br>
              <a:rPr lang="en-US" dirty="0"/>
            </a:br>
            <a:r>
              <a:rPr lang="en-US" dirty="0"/>
              <a:t>encouraging expression of different views and interests, </a:t>
            </a:r>
          </a:p>
          <a:p>
            <a:pPr marL="274320" indent="-274320" eaLnBrk="1" fontAlgn="auto" hangingPunct="1">
              <a:spcAft>
                <a:spcPts val="0"/>
              </a:spcAft>
              <a:buFont typeface="Wingdings"/>
              <a:buChar char=""/>
              <a:defRPr/>
            </a:pPr>
            <a:endParaRPr lang="en-US" dirty="0"/>
          </a:p>
          <a:p>
            <a:pPr marL="274320" indent="-274320" eaLnBrk="1" fontAlgn="auto" hangingPunct="1">
              <a:spcAft>
                <a:spcPts val="0"/>
              </a:spcAft>
              <a:buFont typeface="Wingdings"/>
              <a:buChar char=""/>
              <a:defRPr/>
            </a:pPr>
            <a:r>
              <a:rPr lang="en-US" dirty="0"/>
              <a:t>Negotiating the needs and priorities of citizens, </a:t>
            </a:r>
            <a:br>
              <a:rPr lang="en-US" dirty="0"/>
            </a:br>
            <a:r>
              <a:rPr lang="en-US" dirty="0"/>
              <a:t>formulating laws that regulate society, </a:t>
            </a:r>
          </a:p>
          <a:p>
            <a:pPr marL="274320" indent="-274320" eaLnBrk="1" fontAlgn="auto" hangingPunct="1">
              <a:spcAft>
                <a:spcPts val="0"/>
              </a:spcAft>
              <a:buFont typeface="Wingdings"/>
              <a:buChar char=""/>
              <a:defRPr/>
            </a:pPr>
            <a:endParaRPr lang="en-US" dirty="0"/>
          </a:p>
          <a:p>
            <a:pPr marL="274320" indent="-274320" eaLnBrk="1" fontAlgn="auto" hangingPunct="1">
              <a:spcAft>
                <a:spcPts val="0"/>
              </a:spcAft>
              <a:buFont typeface="Wingdings"/>
              <a:buChar char=""/>
              <a:defRPr/>
            </a:pPr>
            <a:r>
              <a:rPr lang="en-US" dirty="0"/>
              <a:t>Allocating public resources, </a:t>
            </a:r>
          </a:p>
          <a:p>
            <a:pPr marL="274320" indent="-274320" eaLnBrk="1" fontAlgn="auto" hangingPunct="1">
              <a:spcAft>
                <a:spcPts val="0"/>
              </a:spcAft>
              <a:buFont typeface="Wingdings"/>
              <a:buChar char=""/>
              <a:defRPr/>
            </a:pPr>
            <a:endParaRPr lang="en-US" dirty="0"/>
          </a:p>
          <a:p>
            <a:pPr marL="274320" indent="-274320" eaLnBrk="1" fontAlgn="auto" hangingPunct="1">
              <a:spcAft>
                <a:spcPts val="0"/>
              </a:spcAft>
              <a:buFont typeface="Wingdings"/>
              <a:buChar char=""/>
              <a:defRPr/>
            </a:pPr>
            <a:r>
              <a:rPr lang="en-US" dirty="0"/>
              <a:t>Oversight of executive powers.       </a:t>
            </a:r>
            <a:br>
              <a:rPr lang="en-US" dirty="0"/>
            </a:br>
            <a:br>
              <a:rPr lang="en-US" b="1" dirty="0"/>
            </a:br>
            <a:br>
              <a:rPr lang="en-US" baseline="30000" dirty="0"/>
            </a:b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0A9C1C-E527-4DC1-8883-610B58F196D3}"/>
              </a:ext>
            </a:extLst>
          </p:cNvPr>
          <p:cNvSpPr>
            <a:spLocks noGrp="1"/>
          </p:cNvSpPr>
          <p:nvPr>
            <p:ph type="title"/>
          </p:nvPr>
        </p:nvSpPr>
        <p:spPr/>
        <p:txBody>
          <a:bodyPr/>
          <a:lstStyle/>
          <a:p>
            <a:pPr eaLnBrk="1" fontAlgn="auto" hangingPunct="1">
              <a:spcAft>
                <a:spcPts val="0"/>
              </a:spcAft>
              <a:defRPr/>
            </a:pPr>
            <a:r>
              <a:rPr lang="en-US" dirty="0"/>
              <a:t>Linking With The Public</a:t>
            </a:r>
          </a:p>
        </p:txBody>
      </p:sp>
      <p:sp>
        <p:nvSpPr>
          <p:cNvPr id="14339" name="Content Placeholder 2">
            <a:extLst>
              <a:ext uri="{FF2B5EF4-FFF2-40B4-BE49-F238E27FC236}">
                <a16:creationId xmlns:a16="http://schemas.microsoft.com/office/drawing/2014/main" id="{6A0B9A13-0685-479F-8DE4-55C0A6E95030}"/>
              </a:ext>
            </a:extLst>
          </p:cNvPr>
          <p:cNvSpPr>
            <a:spLocks noGrp="1"/>
          </p:cNvSpPr>
          <p:nvPr>
            <p:ph sz="quarter" idx="1"/>
          </p:nvPr>
        </p:nvSpPr>
        <p:spPr>
          <a:xfrm>
            <a:off x="457200" y="1600200"/>
            <a:ext cx="7467600" cy="4873625"/>
          </a:xfrm>
        </p:spPr>
        <p:txBody>
          <a:bodyPr/>
          <a:lstStyle/>
          <a:p>
            <a:pPr eaLnBrk="1" hangingPunct="1"/>
            <a:r>
              <a:rPr lang="en-US" altLang="en-US"/>
              <a:t>While carrying out these functions, parliaments/legislative assemblies inform and instruct citizens about the affairs of government, thereby educating them in the process. </a:t>
            </a:r>
          </a:p>
          <a:p>
            <a:pPr eaLnBrk="1" hangingPunct="1"/>
            <a:r>
              <a:rPr lang="en-US" altLang="en-US"/>
              <a:t>While they negotiate the priorities of their constituents, parliaments work to build consensus among different interests and groups and therefore help entrench democratic values and principles. </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033D1E-B4F7-46C5-B562-FA404E8B3529}"/>
              </a:ext>
            </a:extLst>
          </p:cNvPr>
          <p:cNvSpPr>
            <a:spLocks noGrp="1"/>
          </p:cNvSpPr>
          <p:nvPr>
            <p:ph type="title"/>
          </p:nvPr>
        </p:nvSpPr>
        <p:spPr/>
        <p:txBody>
          <a:bodyPr/>
          <a:lstStyle/>
          <a:p>
            <a:pPr eaLnBrk="1" fontAlgn="auto" hangingPunct="1">
              <a:spcAft>
                <a:spcPts val="0"/>
              </a:spcAft>
              <a:defRPr/>
            </a:pPr>
            <a:r>
              <a:rPr lang="en-US" dirty="0"/>
              <a:t>Public Participation </a:t>
            </a:r>
          </a:p>
        </p:txBody>
      </p:sp>
      <p:sp>
        <p:nvSpPr>
          <p:cNvPr id="15363" name="Content Placeholder 2">
            <a:extLst>
              <a:ext uri="{FF2B5EF4-FFF2-40B4-BE49-F238E27FC236}">
                <a16:creationId xmlns:a16="http://schemas.microsoft.com/office/drawing/2014/main" id="{AF03EEA6-5442-4EAE-ADC2-40242745DF18}"/>
              </a:ext>
            </a:extLst>
          </p:cNvPr>
          <p:cNvSpPr>
            <a:spLocks noGrp="1"/>
          </p:cNvSpPr>
          <p:nvPr>
            <p:ph sz="quarter" idx="1"/>
          </p:nvPr>
        </p:nvSpPr>
        <p:spPr>
          <a:xfrm>
            <a:off x="457200" y="1600200"/>
            <a:ext cx="7467600" cy="4873625"/>
          </a:xfrm>
        </p:spPr>
        <p:txBody>
          <a:bodyPr/>
          <a:lstStyle/>
          <a:p>
            <a:pPr eaLnBrk="1" hangingPunct="1"/>
            <a:r>
              <a:rPr lang="en-US" altLang="en-US"/>
              <a:t>In order to effectively carry out the functions of legislation, representation and oversight, legislators need to ensure </a:t>
            </a:r>
            <a:r>
              <a:rPr lang="en-US" altLang="en-US" b="1"/>
              <a:t>Public Participation</a:t>
            </a:r>
            <a:r>
              <a:rPr lang="en-US" altLang="en-US"/>
              <a:t>. This requires that they connect with the public. </a:t>
            </a:r>
          </a:p>
          <a:p>
            <a:pPr eaLnBrk="1" hangingPunct="1"/>
            <a:r>
              <a:rPr lang="en-US" altLang="en-US"/>
              <a:t>To do this they have to </a:t>
            </a:r>
            <a:r>
              <a:rPr lang="en-US" altLang="en-US" b="1"/>
              <a:t>exploit the possibilities offered by ICT. </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096390-BF2B-4654-AD3E-1331F45C6401}"/>
              </a:ext>
            </a:extLst>
          </p:cNvPr>
          <p:cNvSpPr>
            <a:spLocks noGrp="1"/>
          </p:cNvSpPr>
          <p:nvPr>
            <p:ph type="title"/>
          </p:nvPr>
        </p:nvSpPr>
        <p:spPr/>
        <p:txBody>
          <a:bodyPr/>
          <a:lstStyle/>
          <a:p>
            <a:pPr eaLnBrk="1" fontAlgn="auto" hangingPunct="1">
              <a:spcAft>
                <a:spcPts val="0"/>
              </a:spcAft>
              <a:defRPr/>
            </a:pPr>
            <a:r>
              <a:rPr lang="en-US" dirty="0"/>
              <a:t>What the Public Wants </a:t>
            </a:r>
          </a:p>
        </p:txBody>
      </p:sp>
      <p:sp>
        <p:nvSpPr>
          <p:cNvPr id="16387" name="Content Placeholder 2">
            <a:extLst>
              <a:ext uri="{FF2B5EF4-FFF2-40B4-BE49-F238E27FC236}">
                <a16:creationId xmlns:a16="http://schemas.microsoft.com/office/drawing/2014/main" id="{DB34AE25-818B-4309-A458-84B80601575B}"/>
              </a:ext>
            </a:extLst>
          </p:cNvPr>
          <p:cNvSpPr>
            <a:spLocks noGrp="1"/>
          </p:cNvSpPr>
          <p:nvPr>
            <p:ph sz="quarter" idx="1"/>
          </p:nvPr>
        </p:nvSpPr>
        <p:spPr>
          <a:xfrm>
            <a:off x="457200" y="1600200"/>
            <a:ext cx="7467600" cy="4873625"/>
          </a:xfrm>
        </p:spPr>
        <p:txBody>
          <a:bodyPr/>
          <a:lstStyle/>
          <a:p>
            <a:pPr eaLnBrk="1" hangingPunct="1"/>
            <a:r>
              <a:rPr lang="en-US" altLang="en-US"/>
              <a:t>More timely answers to questions posed at their representatives</a:t>
            </a:r>
          </a:p>
          <a:p>
            <a:pPr eaLnBrk="1" hangingPunct="1"/>
            <a:r>
              <a:rPr lang="en-US" altLang="en-US"/>
              <a:t>Online access to information relating to issues and subjects of interest </a:t>
            </a:r>
          </a:p>
          <a:p>
            <a:pPr eaLnBrk="1" hangingPunct="1"/>
            <a:r>
              <a:rPr lang="en-US" altLang="en-US"/>
              <a:t>Access to information about legislative process and procedure</a:t>
            </a:r>
          </a:p>
          <a:p>
            <a:pPr eaLnBrk="1" hangingPunct="1"/>
            <a:r>
              <a:rPr lang="en-US" altLang="en-US"/>
              <a:t>Effective interaction with representatives. </a:t>
            </a: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el">
  <a:themeElements>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Oriel">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riel">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Override1.xml><?xml version="1.0" encoding="utf-8"?>
<a:themeOverride xmlns:a="http://schemas.openxmlformats.org/drawingml/2006/main">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themeOverride>
</file>

<file path=docProps/app.xml><?xml version="1.0" encoding="utf-8"?>
<Properties xmlns="http://schemas.openxmlformats.org/officeDocument/2006/extended-properties" xmlns:vt="http://schemas.openxmlformats.org/officeDocument/2006/docPropsVTypes">
  <Template>Oriel</Template>
  <TotalTime>274</TotalTime>
  <Words>2508</Words>
  <Application>Microsoft Office PowerPoint</Application>
  <PresentationFormat>On-screen Show (4:3)</PresentationFormat>
  <Paragraphs>191</Paragraphs>
  <Slides>32</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32</vt:i4>
      </vt:variant>
    </vt:vector>
  </HeadingPairs>
  <TitlesOfParts>
    <vt:vector size="40" baseType="lpstr">
      <vt:lpstr>Arial</vt:lpstr>
      <vt:lpstr>Century Schoolbook</vt:lpstr>
      <vt:lpstr>Wingdings</vt:lpstr>
      <vt:lpstr>Wingdings 2</vt:lpstr>
      <vt:lpstr>Calibri</vt:lpstr>
      <vt:lpstr>Times New Roman</vt:lpstr>
      <vt:lpstr>Arial Black</vt:lpstr>
      <vt:lpstr>Oriel</vt:lpstr>
      <vt:lpstr>  ONI, BABATUNDE OLAGOKE (PhD, anipr, arpa, macspn  A lecture delivered at an Orientation Retreat for Newly Elected members of the 5th Bayelsa State House of Assembly on May 21st 2015</vt:lpstr>
      <vt:lpstr> Definition(s) of ICT </vt:lpstr>
      <vt:lpstr>Why the “C” in ICT?</vt:lpstr>
      <vt:lpstr> Computer Based Information Systems (CBIS) </vt:lpstr>
      <vt:lpstr>ELEMENTS OF CBIS</vt:lpstr>
      <vt:lpstr>                    Parliaments and Legislation (Lawmaking)  </vt:lpstr>
      <vt:lpstr>Linking With The Public</vt:lpstr>
      <vt:lpstr>Public Participation </vt:lpstr>
      <vt:lpstr>What the Public Wants </vt:lpstr>
      <vt:lpstr>Rationale For ICT in Lawmaking </vt:lpstr>
      <vt:lpstr>Rationale For ICT in Lawmaking Promoting Good Governance  </vt:lpstr>
      <vt:lpstr>Rationale For ICT in Lawmaking  Access to ready-to-use, reliable data and specialized information. </vt:lpstr>
      <vt:lpstr>Rationale For ICT in Lawmaking e-parliament as a democratic parliament</vt:lpstr>
      <vt:lpstr>ICT and Public Policy</vt:lpstr>
      <vt:lpstr>Despite Opportunities…</vt:lpstr>
      <vt:lpstr>Recognizing ICT (UNECA)</vt:lpstr>
      <vt:lpstr>Recognizing ICT (EU Parliament)</vt:lpstr>
      <vt:lpstr>Commonly Held View </vt:lpstr>
      <vt:lpstr>The Rationale Proper</vt:lpstr>
      <vt:lpstr>            What is Available for Use in Lawmaking? </vt:lpstr>
      <vt:lpstr>                  Global State of e-Parliament   </vt:lpstr>
      <vt:lpstr>E-Parliament Report</vt:lpstr>
      <vt:lpstr>E-parliament Scores in 2009 and 2012</vt:lpstr>
      <vt:lpstr>Illustrating the way ict functions in legislation</vt:lpstr>
      <vt:lpstr>PowerPoint Presentation</vt:lpstr>
      <vt:lpstr>PowerPoint Presentation</vt:lpstr>
      <vt:lpstr>Points to Note</vt:lpstr>
      <vt:lpstr>Recommendations: </vt:lpstr>
      <vt:lpstr>On the Technical Level (based largely on the 2008 e-parliament report)</vt:lpstr>
      <vt:lpstr>Finally …</vt:lpstr>
      <vt:lpstr>PowerPoint Presentation</vt:lpstr>
      <vt:lpstr>Log Out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Dr. Babatunde Oni</dc:creator>
  <cp:lastModifiedBy>Ademola Balogun</cp:lastModifiedBy>
  <cp:revision>47</cp:revision>
  <cp:lastPrinted>2015-05-21T06:38:57Z</cp:lastPrinted>
  <dcterms:created xsi:type="dcterms:W3CDTF">2015-05-19T14:20:04Z</dcterms:created>
  <dcterms:modified xsi:type="dcterms:W3CDTF">2021-08-20T17:28:45Z</dcterms:modified>
</cp:coreProperties>
</file>