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2" d="100"/>
          <a:sy n="62" d="100"/>
        </p:scale>
        <p:origin x="-1901" y="-6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CCC7-8619-4BC3-9924-1560424F841F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18F2-8119-4A8C-93AD-73EB1FC69D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642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CCC7-8619-4BC3-9924-1560424F841F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18F2-8119-4A8C-93AD-73EB1FC69D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69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CCC7-8619-4BC3-9924-1560424F841F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18F2-8119-4A8C-93AD-73EB1FC69D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22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CCC7-8619-4BC3-9924-1560424F841F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18F2-8119-4A8C-93AD-73EB1FC69D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779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CCC7-8619-4BC3-9924-1560424F841F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18F2-8119-4A8C-93AD-73EB1FC69D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995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CCC7-8619-4BC3-9924-1560424F841F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18F2-8119-4A8C-93AD-73EB1FC69D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34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CCC7-8619-4BC3-9924-1560424F841F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18F2-8119-4A8C-93AD-73EB1FC69D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395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CCC7-8619-4BC3-9924-1560424F841F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18F2-8119-4A8C-93AD-73EB1FC69D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361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CCC7-8619-4BC3-9924-1560424F841F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18F2-8119-4A8C-93AD-73EB1FC69D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102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CCC7-8619-4BC3-9924-1560424F841F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18F2-8119-4A8C-93AD-73EB1FC69D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786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CCC7-8619-4BC3-9924-1560424F841F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18F2-8119-4A8C-93AD-73EB1FC69D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7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DCCC7-8619-4BC3-9924-1560424F841F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918F2-8119-4A8C-93AD-73EB1FC69D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096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1470025"/>
          </a:xfrm>
        </p:spPr>
        <p:txBody>
          <a:bodyPr>
            <a:no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2800" b="1" dirty="0" smtClean="0"/>
              <a:t>Virtuliazation of Human Resource Management Activities: A Post COVID-19 Review of Selected Nigerian Quoted Companies</a:t>
            </a:r>
            <a:br>
              <a:rPr lang="en-US" sz="2800" b="1" dirty="0" smtClean="0"/>
            </a:b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514600"/>
            <a:ext cx="6781800" cy="3429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Dr. </a:t>
            </a:r>
            <a:r>
              <a:rPr lang="en-US" sz="2800" b="1" dirty="0" smtClean="0"/>
              <a:t>(Mrs.) </a:t>
            </a:r>
            <a:r>
              <a:rPr lang="en-US" sz="2800" b="1" dirty="0" smtClean="0"/>
              <a:t>Patience A. </a:t>
            </a:r>
            <a:r>
              <a:rPr lang="en-US" sz="2800" b="1" dirty="0" err="1" smtClean="0"/>
              <a:t>Erigbe</a:t>
            </a:r>
            <a:endParaRPr lang="en-US" sz="2800" b="1" dirty="0" smtClean="0"/>
          </a:p>
          <a:p>
            <a:r>
              <a:rPr lang="en-US" sz="2800" b="1" smtClean="0"/>
              <a:t>Presented at the</a:t>
            </a:r>
            <a:endParaRPr lang="en-US" sz="2800" b="1" dirty="0" smtClean="0"/>
          </a:p>
          <a:p>
            <a:r>
              <a:rPr lang="en-US" sz="2800" b="1" dirty="0" smtClean="0"/>
              <a:t>1</a:t>
            </a:r>
            <a:r>
              <a:rPr lang="en-US" sz="2800" b="1" baseline="30000" dirty="0" smtClean="0"/>
              <a:t>st</a:t>
            </a:r>
            <a:r>
              <a:rPr lang="en-US" sz="2800" b="1" dirty="0" smtClean="0"/>
              <a:t> Faculty of Management &amp; Social Sciences International Conference</a:t>
            </a:r>
          </a:p>
          <a:p>
            <a:r>
              <a:rPr lang="en-US" sz="2800" b="1" dirty="0" smtClean="0"/>
              <a:t>Hallmark University, Ogun State, Nigeria</a:t>
            </a:r>
          </a:p>
          <a:p>
            <a:r>
              <a:rPr lang="en-US" sz="2800" b="1" dirty="0" smtClean="0"/>
              <a:t>19-20 August, 2020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795964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Closing Remarks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 smtClean="0"/>
              <a:t>Accept my appreciation of your attention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 smtClean="0"/>
              <a:t>Thank you all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55074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 and Background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pPr algn="just"/>
            <a:r>
              <a:rPr lang="en-US" dirty="0" smtClean="0"/>
              <a:t>Volatility of the business environment</a:t>
            </a:r>
          </a:p>
          <a:p>
            <a:pPr algn="just"/>
            <a:r>
              <a:rPr lang="en-US" dirty="0" smtClean="0"/>
              <a:t>Crisis in the manufacturing sector</a:t>
            </a:r>
          </a:p>
          <a:p>
            <a:pPr algn="just"/>
            <a:r>
              <a:rPr lang="en-US" dirty="0" smtClean="0"/>
              <a:t>Uncertainty of business direction</a:t>
            </a:r>
          </a:p>
          <a:p>
            <a:pPr algn="just"/>
            <a:r>
              <a:rPr lang="en-US" dirty="0" smtClean="0"/>
              <a:t>Weak infrastructure</a:t>
            </a:r>
          </a:p>
          <a:p>
            <a:pPr algn="just"/>
            <a:r>
              <a:rPr lang="en-US" dirty="0" smtClean="0"/>
              <a:t>Pressure on HR managers to deliver performance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177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Introduction and Background (contd)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Emergence of COVID-19 and the Lockdown</a:t>
            </a:r>
          </a:p>
          <a:p>
            <a:r>
              <a:rPr lang="en-US" dirty="0" smtClean="0"/>
              <a:t>Fall in Productivity</a:t>
            </a:r>
          </a:p>
          <a:p>
            <a:r>
              <a:rPr lang="en-US" dirty="0" smtClean="0"/>
              <a:t>Loss of Profit</a:t>
            </a:r>
          </a:p>
          <a:p>
            <a:r>
              <a:rPr lang="en-US" dirty="0" smtClean="0"/>
              <a:t>Application of virtualization in HR process as response to COVID-19 work destabilization</a:t>
            </a:r>
          </a:p>
          <a:p>
            <a:pPr marL="0" indent="0">
              <a:buNone/>
            </a:pPr>
            <a:r>
              <a:rPr lang="en-US" b="1" dirty="0" smtClean="0"/>
              <a:t>Problem Addressed</a:t>
            </a:r>
          </a:p>
          <a:p>
            <a:pPr marL="0" indent="0">
              <a:buNone/>
            </a:pPr>
            <a:r>
              <a:rPr lang="en-US" dirty="0" smtClean="0"/>
              <a:t>Pressure on HR managers to coordinate workforce for performance sustainability amidst  COVID-19 surge</a:t>
            </a:r>
          </a:p>
          <a:p>
            <a:pPr marL="0" indent="0">
              <a:buNone/>
            </a:pPr>
            <a:r>
              <a:rPr lang="en-US" b="1" dirty="0" smtClean="0"/>
              <a:t>Objective</a:t>
            </a:r>
          </a:p>
          <a:p>
            <a:pPr marL="0" indent="0">
              <a:buNone/>
            </a:pPr>
            <a:r>
              <a:rPr lang="en-US" dirty="0" smtClean="0"/>
              <a:t>To assess the impact of virtualization of HR activities on corporate performance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029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3181"/>
            <a:ext cx="8305800" cy="982676"/>
          </a:xfrm>
        </p:spPr>
        <p:txBody>
          <a:bodyPr>
            <a:normAutofit/>
          </a:bodyPr>
          <a:lstStyle/>
          <a:p>
            <a:r>
              <a:rPr lang="en-US" b="1" dirty="0" smtClean="0"/>
              <a:t>Theoretical Basis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C</a:t>
            </a:r>
            <a:r>
              <a:rPr lang="en-US" b="1" dirty="0" smtClean="0"/>
              <a:t>oncept of Virtualizati</a:t>
            </a:r>
            <a:r>
              <a:rPr lang="en-US" dirty="0" smtClean="0"/>
              <a:t>on</a:t>
            </a:r>
          </a:p>
          <a:p>
            <a:r>
              <a:rPr lang="en-US" dirty="0" smtClean="0"/>
              <a:t>Engagement in remote work process by technological means</a:t>
            </a:r>
            <a:endParaRPr lang="en-US" dirty="0"/>
          </a:p>
          <a:p>
            <a:r>
              <a:rPr lang="en-US" dirty="0" smtClean="0"/>
              <a:t>Reduction of physical work contact to remote work scenario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Relevance of Theory of Adaptability (Mark Hughson)</a:t>
            </a:r>
          </a:p>
          <a:p>
            <a:pPr marL="0" indent="0">
              <a:buNone/>
            </a:pPr>
            <a:r>
              <a:rPr lang="en-US" dirty="0" smtClean="0"/>
              <a:t>Application of strategies enable adaptability</a:t>
            </a:r>
          </a:p>
          <a:p>
            <a:pPr marL="0" indent="0">
              <a:buNone/>
            </a:pPr>
            <a:r>
              <a:rPr lang="en-US" dirty="0" smtClean="0"/>
              <a:t>Influence of Theory of Distruptive Innovation {Clayton Christensen)</a:t>
            </a:r>
          </a:p>
          <a:p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775622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Influence of Theory of Disruptive Innovation (Clayton Christensen)</a:t>
            </a:r>
          </a:p>
          <a:p>
            <a:endParaRPr lang="en-US" dirty="0" smtClean="0"/>
          </a:p>
          <a:p>
            <a:r>
              <a:rPr lang="en-US" dirty="0" smtClean="0"/>
              <a:t>Literature: Hinged on the inevitability of paradigm shift in work environment and ability to cope (Murke Hills, 2020)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233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Methodology Adopted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Survey of five quoted companies</a:t>
            </a:r>
          </a:p>
          <a:p>
            <a:r>
              <a:rPr lang="en-US" dirty="0" smtClean="0"/>
              <a:t>Representing manufacturing, oil, construction and tourism sectors</a:t>
            </a:r>
          </a:p>
          <a:p>
            <a:r>
              <a:rPr lang="en-US" dirty="0" smtClean="0"/>
              <a:t>Secondary data reflecting 2020 first and second quarter financial performance</a:t>
            </a:r>
          </a:p>
          <a:p>
            <a:r>
              <a:rPr lang="en-US" dirty="0" smtClean="0"/>
              <a:t>Correlational analysis of corporate performance data (first and second quarters of 2020)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551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 smtClean="0"/>
              <a:t>Findings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Significant short-falls in corporate target expectations</a:t>
            </a:r>
          </a:p>
          <a:p>
            <a:r>
              <a:rPr lang="en-US" dirty="0" smtClean="0"/>
              <a:t>Unpopular salary and allowance reduction across the board</a:t>
            </a:r>
          </a:p>
          <a:p>
            <a:r>
              <a:rPr lang="en-US" dirty="0" smtClean="0"/>
              <a:t>Shift in HR attention to remote coordination</a:t>
            </a:r>
          </a:p>
          <a:p>
            <a:r>
              <a:rPr lang="en-US" dirty="0" smtClean="0"/>
              <a:t>Extra cost of virtualization</a:t>
            </a:r>
          </a:p>
          <a:p>
            <a:r>
              <a:rPr lang="en-US" dirty="0" smtClean="0"/>
              <a:t>Additional pressure on HR to sustain workforce morale</a:t>
            </a:r>
          </a:p>
          <a:p>
            <a:r>
              <a:rPr lang="en-US" dirty="0" smtClean="0"/>
              <a:t>HR stepped up the campaign for employee safety during the March-July lockdown period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417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 and Recommendations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Conclusion</a:t>
            </a:r>
          </a:p>
          <a:p>
            <a:r>
              <a:rPr lang="en-US" dirty="0" smtClean="0"/>
              <a:t>Virtualization successfully addressed lockdown of work process</a:t>
            </a:r>
          </a:p>
          <a:p>
            <a:r>
              <a:rPr lang="en-US" dirty="0" smtClean="0"/>
              <a:t>Virtualization addressed what would have been economic paralysis for the selected organizations</a:t>
            </a:r>
          </a:p>
          <a:p>
            <a:r>
              <a:rPr lang="en-US" dirty="0" smtClean="0"/>
              <a:t>Emergence of a new work culture by virtualization</a:t>
            </a:r>
          </a:p>
          <a:p>
            <a:r>
              <a:rPr lang="en-US" dirty="0" smtClean="0"/>
              <a:t>Virtualization has not reversed the profit trend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804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Virtualization still needs further evaluation</a:t>
            </a:r>
          </a:p>
          <a:p>
            <a:pPr marL="0" indent="0">
              <a:buNone/>
            </a:pPr>
            <a:r>
              <a:rPr lang="en-US" b="1" dirty="0" smtClean="0"/>
              <a:t>Recommendations</a:t>
            </a:r>
          </a:p>
          <a:p>
            <a:r>
              <a:rPr lang="en-US" dirty="0" smtClean="0"/>
              <a:t>Need for fresh job analysis/job schedule/work re-schedule</a:t>
            </a:r>
          </a:p>
          <a:p>
            <a:r>
              <a:rPr lang="en-US" dirty="0" smtClean="0"/>
              <a:t>HR managers should be more proactive in their respective industries of operation</a:t>
            </a:r>
          </a:p>
          <a:p>
            <a:r>
              <a:rPr lang="en-US" dirty="0" smtClean="0"/>
              <a:t>Engagement of employees’ views in the current dispensation</a:t>
            </a:r>
          </a:p>
          <a:p>
            <a:r>
              <a:rPr lang="en-US" dirty="0" smtClean="0"/>
              <a:t>Restriction of virtualization to  the service aspects of work process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920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376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Virtuliazation of Human Resource Management Activities: A Post COVID-19 Review of Selected Nigerian Quoted Companies </vt:lpstr>
      <vt:lpstr>Introduction and Background</vt:lpstr>
      <vt:lpstr>Introduction and Background (contd)</vt:lpstr>
      <vt:lpstr>Theoretical Basis</vt:lpstr>
      <vt:lpstr>contd</vt:lpstr>
      <vt:lpstr>Methodology Adopted</vt:lpstr>
      <vt:lpstr>Findings</vt:lpstr>
      <vt:lpstr>Conclusion and Recommendations</vt:lpstr>
      <vt:lpstr>Contd</vt:lpstr>
      <vt:lpstr>Closing Remarks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Virtuliazation of Human Resource Management Activities: A Post COVID-19 Review of Selected Nigerian Quoted Companies</dc:title>
  <dc:creator>DELL</dc:creator>
  <cp:lastModifiedBy>SYLVIA</cp:lastModifiedBy>
  <cp:revision>15</cp:revision>
  <dcterms:created xsi:type="dcterms:W3CDTF">2020-08-18T17:29:48Z</dcterms:created>
  <dcterms:modified xsi:type="dcterms:W3CDTF">2020-08-19T08:01:43Z</dcterms:modified>
</cp:coreProperties>
</file>